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1" r:id="rId4"/>
    <p:sldMasterId id="2147484636" r:id="rId5"/>
  </p:sldMasterIdLst>
  <p:notesMasterIdLst>
    <p:notesMasterId r:id="rId14"/>
  </p:notesMasterIdLst>
  <p:handoutMasterIdLst>
    <p:handoutMasterId r:id="rId15"/>
  </p:handoutMasterIdLst>
  <p:sldIdLst>
    <p:sldId id="834" r:id="rId6"/>
    <p:sldId id="11264" r:id="rId7"/>
    <p:sldId id="2146850380" r:id="rId8"/>
    <p:sldId id="2146850383" r:id="rId9"/>
    <p:sldId id="2146850378" r:id="rId10"/>
    <p:sldId id="2147197145" r:id="rId11"/>
    <p:sldId id="2147197146" r:id="rId12"/>
    <p:sldId id="214719715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931E41E-036F-44B6-BE11-5A3AEB73968A}">
          <p14:sldIdLst>
            <p14:sldId id="834"/>
            <p14:sldId id="11264"/>
          </p14:sldIdLst>
        </p14:section>
        <p14:section name="Summary of Results" id="{BE9B0273-E7C4-413F-87EE-6B0742C7BC70}">
          <p14:sldIdLst>
            <p14:sldId id="2146850380"/>
            <p14:sldId id="2146850383"/>
            <p14:sldId id="2146850378"/>
            <p14:sldId id="2147197145"/>
            <p14:sldId id="2147197146"/>
            <p14:sldId id="2147197152"/>
          </p14:sldIdLst>
        </p14:section>
        <p14:section name="Appendix" id="{DC3C2DC0-B253-4E7B-A77C-2043FCBF075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FF"/>
    <a:srgbClr val="66CCFF"/>
    <a:srgbClr val="FF9900"/>
    <a:srgbClr val="FFFFFF"/>
    <a:srgbClr val="ED3293"/>
    <a:srgbClr val="FF822D"/>
    <a:srgbClr val="7F7F7F"/>
    <a:srgbClr val="DDDDDD"/>
    <a:srgbClr val="99CC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C909E-56BE-4744-8631-3F6D0B3BC859}" v="1879" dt="2023-08-07T07:36:26.530"/>
  </p1510:revLst>
</p1510:revInfo>
</file>

<file path=ppt/tableStyles.xml><?xml version="1.0" encoding="utf-8"?>
<a:tblStyleLst xmlns:a="http://schemas.openxmlformats.org/drawingml/2006/main" def="{69012ECD-51FC-41F1-AA8D-1B2483CD663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1200927783139"/>
          <c:y val="0.12096739410579689"/>
          <c:w val="0.82052889798348649"/>
          <c:h val="0.75350743481714089"/>
        </c:manualLayout>
      </c:layout>
      <c:barChart>
        <c:barDir val="col"/>
        <c:grouping val="stacked"/>
        <c:varyColors val="0"/>
        <c:ser>
          <c:idx val="8"/>
          <c:order val="0"/>
          <c:tx>
            <c:strRef>
              <c:f>Sheet1!$C$4</c:f>
              <c:strCache>
                <c:ptCount val="1"/>
                <c:pt idx="0">
                  <c:v>Surprise</c:v>
                </c:pt>
              </c:strCache>
            </c:strRef>
          </c:tx>
          <c:spPr>
            <a:solidFill>
              <a:srgbClr val="008000"/>
            </a:solidFill>
            <a:ln w="6350">
              <a:noFill/>
              <a:prstDash val="solid"/>
            </a:ln>
          </c:spPr>
          <c:invertIfNegative val="0"/>
          <c:dPt>
            <c:idx val="0"/>
            <c:invertIfNegative val="0"/>
            <c:bubble3D val="0"/>
            <c:extLst>
              <c:ext xmlns:c16="http://schemas.microsoft.com/office/drawing/2014/chart" uri="{C3380CC4-5D6E-409C-BE32-E72D297353CC}">
                <c16:uniqueId val="{00000000-7B26-4EC6-A5FD-1980DD19D5F2}"/>
              </c:ext>
            </c:extLst>
          </c:dPt>
          <c:dLbls>
            <c:dLbl>
              <c:idx val="0"/>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26-4EC6-A5FD-1980DD19D5F2}"/>
                </c:ext>
              </c:extLst>
            </c:dLbl>
            <c:dLbl>
              <c:idx val="1"/>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26-4EC6-A5FD-1980DD19D5F2}"/>
                </c:ext>
              </c:extLst>
            </c:dLbl>
            <c:dLbl>
              <c:idx val="2"/>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26-4EC6-A5FD-1980DD19D5F2}"/>
                </c:ext>
              </c:extLst>
            </c:dLbl>
            <c:dLbl>
              <c:idx val="3"/>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26-4EC6-A5FD-1980DD19D5F2}"/>
                </c:ext>
              </c:extLst>
            </c:dLbl>
            <c:dLbl>
              <c:idx val="4"/>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B26-4EC6-A5FD-1980DD19D5F2}"/>
                </c:ext>
              </c:extLst>
            </c:dLbl>
            <c:dLbl>
              <c:idx val="5"/>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B26-4EC6-A5FD-1980DD19D5F2}"/>
                </c:ext>
              </c:extLst>
            </c:dLbl>
            <c:dLbl>
              <c:idx val="6"/>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B26-4EC6-A5FD-1980DD19D5F2}"/>
                </c:ext>
              </c:extLst>
            </c:dLbl>
            <c:dLbl>
              <c:idx val="7"/>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26-4EC6-A5FD-1980DD19D5F2}"/>
                </c:ext>
              </c:extLst>
            </c:dLbl>
            <c:spPr>
              <a:noFill/>
              <a:ln>
                <a:noFill/>
              </a:ln>
              <a:effectLst/>
            </c:spPr>
            <c:txPr>
              <a:bodyPr wrap="square" lIns="38100" tIns="19050" rIns="38100" bIns="19050" anchor="ctr">
                <a:spAutoFit/>
              </a:bodyPr>
              <a:lstStyle/>
              <a:p>
                <a:pPr>
                  <a:defRPr sz="1100">
                    <a:solidFill>
                      <a:srgbClr val="FFFFFF"/>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Sheet1!$D$4:$K$4</c:f>
              <c:numCache>
                <c:formatCode>General</c:formatCode>
                <c:ptCount val="8"/>
                <c:pt idx="0">
                  <c:v>10</c:v>
                </c:pt>
                <c:pt idx="1">
                  <c:v>10</c:v>
                </c:pt>
                <c:pt idx="2">
                  <c:v>10</c:v>
                </c:pt>
                <c:pt idx="3">
                  <c:v>8</c:v>
                </c:pt>
                <c:pt idx="4">
                  <c:v>9</c:v>
                </c:pt>
                <c:pt idx="5">
                  <c:v>12</c:v>
                </c:pt>
                <c:pt idx="6">
                  <c:v>16</c:v>
                </c:pt>
                <c:pt idx="7">
                  <c:v>12</c:v>
                </c:pt>
              </c:numCache>
            </c:numRef>
          </c:val>
          <c:extLst>
            <c:ext xmlns:c16="http://schemas.microsoft.com/office/drawing/2014/chart" uri="{C3380CC4-5D6E-409C-BE32-E72D297353CC}">
              <c16:uniqueId val="{00000009-7B26-4EC6-A5FD-1980DD19D5F2}"/>
            </c:ext>
          </c:extLst>
        </c:ser>
        <c:ser>
          <c:idx val="9"/>
          <c:order val="1"/>
          <c:tx>
            <c:strRef>
              <c:f>Sheet1!$C$5</c:f>
              <c:strCache>
                <c:ptCount val="1"/>
                <c:pt idx="0">
                  <c:v>Happiness</c:v>
                </c:pt>
              </c:strCache>
            </c:strRef>
          </c:tx>
          <c:spPr>
            <a:solidFill>
              <a:srgbClr val="99CC00"/>
            </a:solidFill>
            <a:ln w="6350">
              <a:noFill/>
              <a:prstDash val="solid"/>
            </a:ln>
          </c:spPr>
          <c:invertIfNegative val="0"/>
          <c:dPt>
            <c:idx val="0"/>
            <c:invertIfNegative val="0"/>
            <c:bubble3D val="0"/>
            <c:extLst>
              <c:ext xmlns:c16="http://schemas.microsoft.com/office/drawing/2014/chart" uri="{C3380CC4-5D6E-409C-BE32-E72D297353CC}">
                <c16:uniqueId val="{0000000A-7B26-4EC6-A5FD-1980DD19D5F2}"/>
              </c:ext>
            </c:extLst>
          </c:dPt>
          <c:dLbls>
            <c:dLbl>
              <c:idx val="0"/>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7B26-4EC6-A5FD-1980DD19D5F2}"/>
                </c:ext>
              </c:extLst>
            </c:dLbl>
            <c:dLbl>
              <c:idx val="1"/>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7B26-4EC6-A5FD-1980DD19D5F2}"/>
                </c:ext>
              </c:extLst>
            </c:dLbl>
            <c:dLbl>
              <c:idx val="2"/>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7B26-4EC6-A5FD-1980DD19D5F2}"/>
                </c:ext>
              </c:extLst>
            </c:dLbl>
            <c:dLbl>
              <c:idx val="3"/>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7B26-4EC6-A5FD-1980DD19D5F2}"/>
                </c:ext>
              </c:extLst>
            </c:dLbl>
            <c:dLbl>
              <c:idx val="4"/>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E-7B26-4EC6-A5FD-1980DD19D5F2}"/>
                </c:ext>
              </c:extLst>
            </c:dLbl>
            <c:dLbl>
              <c:idx val="5"/>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7B26-4EC6-A5FD-1980DD19D5F2}"/>
                </c:ext>
              </c:extLst>
            </c:dLbl>
            <c:dLbl>
              <c:idx val="6"/>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7B26-4EC6-A5FD-1980DD19D5F2}"/>
                </c:ext>
              </c:extLst>
            </c:dLbl>
            <c:dLbl>
              <c:idx val="7"/>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7B26-4EC6-A5FD-1980DD19D5F2}"/>
                </c:ext>
              </c:extLst>
            </c:dLbl>
            <c:spPr>
              <a:noFill/>
              <a:ln>
                <a:noFill/>
              </a:ln>
              <a:effectLst/>
            </c:spPr>
            <c:txPr>
              <a:bodyPr wrap="square" lIns="38100" tIns="19050" rIns="38100" bIns="19050" anchor="ctr">
                <a:spAutoFit/>
              </a:bodyPr>
              <a:lstStyle/>
              <a:p>
                <a:pPr>
                  <a:lnSpc>
                    <a:spcPct val="80000"/>
                  </a:lnSpc>
                  <a:defRPr sz="1100" b="0">
                    <a:solidFill>
                      <a:srgbClr val="FFFFFF"/>
                    </a:solidFill>
                    <a:latin typeface="+mj-lt"/>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Sheet1!$D$5:$K$5</c:f>
              <c:numCache>
                <c:formatCode>General</c:formatCode>
                <c:ptCount val="8"/>
                <c:pt idx="0">
                  <c:v>40</c:v>
                </c:pt>
                <c:pt idx="1">
                  <c:v>39</c:v>
                </c:pt>
                <c:pt idx="2">
                  <c:v>40</c:v>
                </c:pt>
                <c:pt idx="3">
                  <c:v>38</c:v>
                </c:pt>
                <c:pt idx="4">
                  <c:v>29</c:v>
                </c:pt>
                <c:pt idx="5">
                  <c:v>26</c:v>
                </c:pt>
                <c:pt idx="6">
                  <c:v>10</c:v>
                </c:pt>
                <c:pt idx="7">
                  <c:v>12</c:v>
                </c:pt>
              </c:numCache>
            </c:numRef>
          </c:val>
          <c:extLst>
            <c:ext xmlns:c15="http://schemas.microsoft.com/office/drawing/2012/chart" uri="{02D57815-91ED-43cb-92C2-25804820EDAC}">
              <c15:datalabelsRange>
                <c15:f>Sheet1!$G$39:$T$39</c15:f>
                <c15:dlblRangeCache>
                  <c:ptCount val="14"/>
                </c15:dlblRangeCache>
              </c15:datalabelsRange>
            </c:ext>
            <c:ext xmlns:c16="http://schemas.microsoft.com/office/drawing/2014/chart" uri="{C3380CC4-5D6E-409C-BE32-E72D297353CC}">
              <c16:uniqueId val="{00000013-7B26-4EC6-A5FD-1980DD19D5F2}"/>
            </c:ext>
          </c:extLst>
        </c:ser>
        <c:ser>
          <c:idx val="6"/>
          <c:order val="2"/>
          <c:tx>
            <c:strRef>
              <c:f>Sheet1!$C$6</c:f>
              <c:strCache>
                <c:ptCount val="1"/>
                <c:pt idx="0">
                  <c:v>Neutral</c:v>
                </c:pt>
              </c:strCache>
            </c:strRef>
          </c:tx>
          <c:spPr>
            <a:solidFill>
              <a:srgbClr val="969696"/>
            </a:solidFill>
            <a:ln w="6350">
              <a:noFill/>
              <a:prstDash val="solid"/>
            </a:ln>
          </c:spPr>
          <c:invertIfNegative val="0"/>
          <c:dPt>
            <c:idx val="0"/>
            <c:invertIfNegative val="0"/>
            <c:bubble3D val="0"/>
            <c:extLst>
              <c:ext xmlns:c16="http://schemas.microsoft.com/office/drawing/2014/chart" uri="{C3380CC4-5D6E-409C-BE32-E72D297353CC}">
                <c16:uniqueId val="{00000014-7B26-4EC6-A5FD-1980DD19D5F2}"/>
              </c:ext>
            </c:extLst>
          </c:dPt>
          <c:dLbls>
            <c:dLbl>
              <c:idx val="0"/>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4-7B26-4EC6-A5FD-1980DD19D5F2}"/>
                </c:ext>
              </c:extLst>
            </c:dLbl>
            <c:dLbl>
              <c:idx val="1"/>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5-7B26-4EC6-A5FD-1980DD19D5F2}"/>
                </c:ext>
              </c:extLst>
            </c:dLbl>
            <c:dLbl>
              <c:idx val="2"/>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6-7B26-4EC6-A5FD-1980DD19D5F2}"/>
                </c:ext>
              </c:extLst>
            </c:dLbl>
            <c:dLbl>
              <c:idx val="3"/>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7B26-4EC6-A5FD-1980DD19D5F2}"/>
                </c:ext>
              </c:extLst>
            </c:dLbl>
            <c:dLbl>
              <c:idx val="4"/>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8-7B26-4EC6-A5FD-1980DD19D5F2}"/>
                </c:ext>
              </c:extLst>
            </c:dLbl>
            <c:dLbl>
              <c:idx val="5"/>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7B26-4EC6-A5FD-1980DD19D5F2}"/>
                </c:ext>
              </c:extLst>
            </c:dLbl>
            <c:dLbl>
              <c:idx val="6"/>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A-7B26-4EC6-A5FD-1980DD19D5F2}"/>
                </c:ext>
              </c:extLst>
            </c:dLbl>
            <c:dLbl>
              <c:idx val="7"/>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7B26-4EC6-A5FD-1980DD19D5F2}"/>
                </c:ext>
              </c:extLst>
            </c:dLbl>
            <c:spPr>
              <a:noFill/>
              <a:ln>
                <a:noFill/>
              </a:ln>
              <a:effectLst/>
            </c:spPr>
            <c:txPr>
              <a:bodyPr wrap="square" lIns="38100" tIns="19050" rIns="38100" bIns="19050" anchor="ctr">
                <a:spAutoFit/>
              </a:bodyPr>
              <a:lstStyle/>
              <a:p>
                <a:pPr>
                  <a:lnSpc>
                    <a:spcPct val="80000"/>
                  </a:lnSpc>
                  <a:defRPr sz="1100">
                    <a:solidFill>
                      <a:srgbClr val="FFFFFF"/>
                    </a:solidFill>
                    <a:latin typeface="+mj-lt"/>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Sheet1!$D$6:$K$6</c:f>
              <c:numCache>
                <c:formatCode>General</c:formatCode>
                <c:ptCount val="8"/>
                <c:pt idx="0">
                  <c:v>40</c:v>
                </c:pt>
                <c:pt idx="1">
                  <c:v>44</c:v>
                </c:pt>
                <c:pt idx="2">
                  <c:v>32</c:v>
                </c:pt>
                <c:pt idx="3">
                  <c:v>36</c:v>
                </c:pt>
                <c:pt idx="4">
                  <c:v>45</c:v>
                </c:pt>
                <c:pt idx="5">
                  <c:v>43</c:v>
                </c:pt>
                <c:pt idx="6">
                  <c:v>55</c:v>
                </c:pt>
                <c:pt idx="7">
                  <c:v>47</c:v>
                </c:pt>
              </c:numCache>
            </c:numRef>
          </c:val>
          <c:extLst>
            <c:ext xmlns:c15="http://schemas.microsoft.com/office/drawing/2012/chart" uri="{02D57815-91ED-43cb-92C2-25804820EDAC}">
              <c15:datalabelsRange>
                <c15:f>Sheet1!$G$44:$T$44</c15:f>
                <c15:dlblRangeCache>
                  <c:ptCount val="14"/>
                </c15:dlblRangeCache>
              </c15:datalabelsRange>
            </c:ext>
            <c:ext xmlns:c16="http://schemas.microsoft.com/office/drawing/2014/chart" uri="{C3380CC4-5D6E-409C-BE32-E72D297353CC}">
              <c16:uniqueId val="{0000001D-7B26-4EC6-A5FD-1980DD19D5F2}"/>
            </c:ext>
          </c:extLst>
        </c:ser>
        <c:ser>
          <c:idx val="0"/>
          <c:order val="3"/>
          <c:tx>
            <c:strRef>
              <c:f>Sheet1!$C$7</c:f>
              <c:strCache>
                <c:ptCount val="1"/>
                <c:pt idx="0">
                  <c:v>Sadness</c:v>
                </c:pt>
              </c:strCache>
            </c:strRef>
          </c:tx>
          <c:spPr>
            <a:solidFill>
              <a:srgbClr val="99CCFF"/>
            </a:solidFill>
            <a:ln w="6350">
              <a:noFill/>
              <a:prstDash val="solid"/>
            </a:ln>
          </c:spPr>
          <c:invertIfNegative val="0"/>
          <c:dPt>
            <c:idx val="0"/>
            <c:invertIfNegative val="0"/>
            <c:bubble3D val="0"/>
            <c:extLst>
              <c:ext xmlns:c16="http://schemas.microsoft.com/office/drawing/2014/chart" uri="{C3380CC4-5D6E-409C-BE32-E72D297353CC}">
                <c16:uniqueId val="{0000001E-7B26-4EC6-A5FD-1980DD19D5F2}"/>
              </c:ext>
            </c:extLst>
          </c:dPt>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Sheet1!$D$7:$K$7</c:f>
              <c:numCache>
                <c:formatCode>General</c:formatCode>
                <c:ptCount val="8"/>
                <c:pt idx="0">
                  <c:v>1</c:v>
                </c:pt>
                <c:pt idx="1">
                  <c:v>1</c:v>
                </c:pt>
                <c:pt idx="2">
                  <c:v>1</c:v>
                </c:pt>
                <c:pt idx="3">
                  <c:v>1</c:v>
                </c:pt>
                <c:pt idx="4">
                  <c:v>1</c:v>
                </c:pt>
                <c:pt idx="5">
                  <c:v>6</c:v>
                </c:pt>
                <c:pt idx="6">
                  <c:v>2</c:v>
                </c:pt>
                <c:pt idx="7">
                  <c:v>6</c:v>
                </c:pt>
              </c:numCache>
            </c:numRef>
          </c:val>
          <c:extLst>
            <c:ext xmlns:c16="http://schemas.microsoft.com/office/drawing/2014/chart" uri="{C3380CC4-5D6E-409C-BE32-E72D297353CC}">
              <c16:uniqueId val="{0000001F-7B26-4EC6-A5FD-1980DD19D5F2}"/>
            </c:ext>
          </c:extLst>
        </c:ser>
        <c:ser>
          <c:idx val="1"/>
          <c:order val="4"/>
          <c:tx>
            <c:strRef>
              <c:f>Sheet1!$C$8</c:f>
              <c:strCache>
                <c:ptCount val="1"/>
                <c:pt idx="0">
                  <c:v>Fear</c:v>
                </c:pt>
              </c:strCache>
            </c:strRef>
          </c:tx>
          <c:spPr>
            <a:solidFill>
              <a:srgbClr val="FFCC00"/>
            </a:solidFill>
            <a:ln w="6350">
              <a:noFill/>
              <a:prstDash val="solid"/>
            </a:ln>
          </c:spPr>
          <c:invertIfNegative val="0"/>
          <c:dPt>
            <c:idx val="0"/>
            <c:invertIfNegative val="0"/>
            <c:bubble3D val="0"/>
            <c:extLst>
              <c:ext xmlns:c16="http://schemas.microsoft.com/office/drawing/2014/chart" uri="{C3380CC4-5D6E-409C-BE32-E72D297353CC}">
                <c16:uniqueId val="{00000020-7B26-4EC6-A5FD-1980DD19D5F2}"/>
              </c:ext>
            </c:extLst>
          </c:dPt>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Sheet1!$D$8:$K$8</c:f>
              <c:numCache>
                <c:formatCode>General</c:formatCode>
                <c:ptCount val="8"/>
                <c:pt idx="0">
                  <c:v>1</c:v>
                </c:pt>
                <c:pt idx="2">
                  <c:v>1</c:v>
                </c:pt>
                <c:pt idx="3">
                  <c:v>1</c:v>
                </c:pt>
                <c:pt idx="4">
                  <c:v>1</c:v>
                </c:pt>
                <c:pt idx="7">
                  <c:v>2</c:v>
                </c:pt>
              </c:numCache>
            </c:numRef>
          </c:val>
          <c:extLst>
            <c:ext xmlns:c16="http://schemas.microsoft.com/office/drawing/2014/chart" uri="{C3380CC4-5D6E-409C-BE32-E72D297353CC}">
              <c16:uniqueId val="{00000021-7B26-4EC6-A5FD-1980DD19D5F2}"/>
            </c:ext>
          </c:extLst>
        </c:ser>
        <c:ser>
          <c:idx val="3"/>
          <c:order val="5"/>
          <c:tx>
            <c:strRef>
              <c:f>Sheet1!$C$9</c:f>
              <c:strCache>
                <c:ptCount val="1"/>
                <c:pt idx="0">
                  <c:v>Anger</c:v>
                </c:pt>
              </c:strCache>
            </c:strRef>
          </c:tx>
          <c:spPr>
            <a:solidFill>
              <a:srgbClr val="FF9900"/>
            </a:solidFill>
            <a:ln w="6350">
              <a:noFill/>
              <a:prstDash val="solid"/>
            </a:ln>
          </c:spPr>
          <c:invertIfNegative val="0"/>
          <c:dPt>
            <c:idx val="0"/>
            <c:invertIfNegative val="0"/>
            <c:bubble3D val="0"/>
            <c:extLst>
              <c:ext xmlns:c16="http://schemas.microsoft.com/office/drawing/2014/chart" uri="{C3380CC4-5D6E-409C-BE32-E72D297353CC}">
                <c16:uniqueId val="{00000022-7B26-4EC6-A5FD-1980DD19D5F2}"/>
              </c:ext>
            </c:extLst>
          </c:dPt>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Sheet1!$D$9:$K$9</c:f>
              <c:numCache>
                <c:formatCode>General</c:formatCode>
                <c:ptCount val="8"/>
                <c:pt idx="0">
                  <c:v>1</c:v>
                </c:pt>
                <c:pt idx="1">
                  <c:v>1</c:v>
                </c:pt>
                <c:pt idx="2">
                  <c:v>6</c:v>
                </c:pt>
                <c:pt idx="5">
                  <c:v>1</c:v>
                </c:pt>
                <c:pt idx="6">
                  <c:v>1</c:v>
                </c:pt>
                <c:pt idx="7">
                  <c:v>2</c:v>
                </c:pt>
              </c:numCache>
            </c:numRef>
          </c:val>
          <c:extLst>
            <c:ext xmlns:c16="http://schemas.microsoft.com/office/drawing/2014/chart" uri="{C3380CC4-5D6E-409C-BE32-E72D297353CC}">
              <c16:uniqueId val="{00000023-7B26-4EC6-A5FD-1980DD19D5F2}"/>
            </c:ext>
          </c:extLst>
        </c:ser>
        <c:ser>
          <c:idx val="4"/>
          <c:order val="6"/>
          <c:tx>
            <c:strRef>
              <c:f>Sheet1!$C$10</c:f>
              <c:strCache>
                <c:ptCount val="1"/>
                <c:pt idx="0">
                  <c:v>Disgust</c:v>
                </c:pt>
              </c:strCache>
            </c:strRef>
          </c:tx>
          <c:spPr>
            <a:solidFill>
              <a:srgbClr val="FF3300"/>
            </a:solidFill>
            <a:ln w="6350">
              <a:noFill/>
              <a:prstDash val="solid"/>
            </a:ln>
          </c:spPr>
          <c:invertIfNegative val="0"/>
          <c:dPt>
            <c:idx val="0"/>
            <c:invertIfNegative val="0"/>
            <c:bubble3D val="0"/>
            <c:extLst>
              <c:ext xmlns:c16="http://schemas.microsoft.com/office/drawing/2014/chart" uri="{C3380CC4-5D6E-409C-BE32-E72D297353CC}">
                <c16:uniqueId val="{00000024-7B26-4EC6-A5FD-1980DD19D5F2}"/>
              </c:ext>
            </c:extLst>
          </c:dPt>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Sheet1!$D$10:$K$10</c:f>
              <c:numCache>
                <c:formatCode>General</c:formatCode>
                <c:ptCount val="8"/>
                <c:pt idx="0">
                  <c:v>1</c:v>
                </c:pt>
                <c:pt idx="1">
                  <c:v>1</c:v>
                </c:pt>
                <c:pt idx="2">
                  <c:v>1</c:v>
                </c:pt>
                <c:pt idx="3">
                  <c:v>6</c:v>
                </c:pt>
                <c:pt idx="4">
                  <c:v>2</c:v>
                </c:pt>
                <c:pt idx="5">
                  <c:v>1</c:v>
                </c:pt>
                <c:pt idx="6">
                  <c:v>3</c:v>
                </c:pt>
                <c:pt idx="7">
                  <c:v>3</c:v>
                </c:pt>
              </c:numCache>
            </c:numRef>
          </c:val>
          <c:extLst>
            <c:ext xmlns:c16="http://schemas.microsoft.com/office/drawing/2014/chart" uri="{C3380CC4-5D6E-409C-BE32-E72D297353CC}">
              <c16:uniqueId val="{00000025-7B26-4EC6-A5FD-1980DD19D5F2}"/>
            </c:ext>
          </c:extLst>
        </c:ser>
        <c:ser>
          <c:idx val="5"/>
          <c:order val="7"/>
          <c:tx>
            <c:strRef>
              <c:f>Sheet1!$C$11</c:f>
              <c:strCache>
                <c:ptCount val="1"/>
                <c:pt idx="0">
                  <c:v>Contempt</c:v>
                </c:pt>
              </c:strCache>
            </c:strRef>
          </c:tx>
          <c:spPr>
            <a:solidFill>
              <a:srgbClr val="990000"/>
            </a:solidFill>
            <a:ln w="6350">
              <a:noFill/>
              <a:prstDash val="solid"/>
            </a:ln>
          </c:spPr>
          <c:invertIfNegative val="0"/>
          <c:dPt>
            <c:idx val="0"/>
            <c:invertIfNegative val="0"/>
            <c:bubble3D val="0"/>
            <c:extLst>
              <c:ext xmlns:c16="http://schemas.microsoft.com/office/drawing/2014/chart" uri="{C3380CC4-5D6E-409C-BE32-E72D297353CC}">
                <c16:uniqueId val="{00000026-7B26-4EC6-A5FD-1980DD19D5F2}"/>
              </c:ext>
            </c:extLst>
          </c:dPt>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Sheet1!$D$11:$K$11</c:f>
              <c:numCache>
                <c:formatCode>General</c:formatCode>
                <c:ptCount val="8"/>
                <c:pt idx="0">
                  <c:v>7</c:v>
                </c:pt>
                <c:pt idx="1">
                  <c:v>5</c:v>
                </c:pt>
                <c:pt idx="2">
                  <c:v>8</c:v>
                </c:pt>
                <c:pt idx="3">
                  <c:v>10</c:v>
                </c:pt>
                <c:pt idx="4">
                  <c:v>12</c:v>
                </c:pt>
                <c:pt idx="5">
                  <c:v>11</c:v>
                </c:pt>
                <c:pt idx="6">
                  <c:v>14</c:v>
                </c:pt>
                <c:pt idx="7">
                  <c:v>16</c:v>
                </c:pt>
              </c:numCache>
            </c:numRef>
          </c:val>
          <c:extLst>
            <c:ext xmlns:c16="http://schemas.microsoft.com/office/drawing/2014/chart" uri="{C3380CC4-5D6E-409C-BE32-E72D297353CC}">
              <c16:uniqueId val="{00000027-7B26-4EC6-A5FD-1980DD19D5F2}"/>
            </c:ext>
          </c:extLst>
        </c:ser>
        <c:ser>
          <c:idx val="7"/>
          <c:order val="8"/>
          <c:tx>
            <c:strRef>
              <c:f>Sheet1!$C$12</c:f>
              <c:strCache>
                <c:ptCount val="1"/>
                <c:pt idx="0">
                  <c:v>Intensity Score</c:v>
                </c:pt>
              </c:strCache>
            </c:strRef>
          </c:tx>
          <c:spPr>
            <a:noFill/>
            <a:ln w="25392">
              <a:noFill/>
            </a:ln>
          </c:spPr>
          <c:invertIfNegative val="0"/>
          <c:dLbls>
            <c:numFmt formatCode="#,##0.00" sourceLinked="0"/>
            <c:spPr>
              <a:noFill/>
              <a:ln>
                <a:noFill/>
              </a:ln>
              <a:effectLst/>
            </c:spPr>
            <c:txPr>
              <a:bodyPr wrap="square" lIns="38100" tIns="19050" rIns="38100" bIns="19050" anchor="ctr">
                <a:spAutoFit/>
              </a:bodyPr>
              <a:lstStyle/>
              <a:p>
                <a:pPr>
                  <a:defRPr sz="1100">
                    <a:solidFill>
                      <a:srgbClr val="ED3293"/>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Sheet1!$D$12:$K$12</c:f>
              <c:numCache>
                <c:formatCode>General</c:formatCode>
                <c:ptCount val="8"/>
                <c:pt idx="0">
                  <c:v>1.31</c:v>
                </c:pt>
                <c:pt idx="1">
                  <c:v>1.26</c:v>
                </c:pt>
                <c:pt idx="2">
                  <c:v>1.53</c:v>
                </c:pt>
                <c:pt idx="3">
                  <c:v>1.48</c:v>
                </c:pt>
                <c:pt idx="4">
                  <c:v>1.24</c:v>
                </c:pt>
                <c:pt idx="5">
                  <c:v>1.26</c:v>
                </c:pt>
                <c:pt idx="6">
                  <c:v>0.97</c:v>
                </c:pt>
                <c:pt idx="7">
                  <c:v>1.19</c:v>
                </c:pt>
              </c:numCache>
            </c:numRef>
          </c:val>
          <c:extLst>
            <c:ext xmlns:c16="http://schemas.microsoft.com/office/drawing/2014/chart" uri="{C3380CC4-5D6E-409C-BE32-E72D297353CC}">
              <c16:uniqueId val="{00000028-7B26-4EC6-A5FD-1980DD19D5F2}"/>
            </c:ext>
          </c:extLst>
        </c:ser>
        <c:dLbls>
          <c:showLegendKey val="0"/>
          <c:showVal val="0"/>
          <c:showCatName val="0"/>
          <c:showSerName val="0"/>
          <c:showPercent val="0"/>
          <c:showBubbleSize val="0"/>
        </c:dLbls>
        <c:gapWidth val="40"/>
        <c:overlap val="100"/>
        <c:axId val="272262656"/>
        <c:axId val="272264192"/>
      </c:barChart>
      <c:barChart>
        <c:barDir val="col"/>
        <c:grouping val="stacked"/>
        <c:varyColors val="0"/>
        <c:ser>
          <c:idx val="11"/>
          <c:order val="9"/>
          <c:tx>
            <c:strRef>
              <c:f>Sheet1!$C$13</c:f>
              <c:strCache>
                <c:ptCount val="1"/>
                <c:pt idx="0">
                  <c:v>Any Negative</c:v>
                </c:pt>
              </c:strCache>
            </c:strRef>
          </c:tx>
          <c:spPr>
            <a:noFill/>
            <a:ln>
              <a:noFill/>
            </a:ln>
          </c:spPr>
          <c:invertIfNegative val="0"/>
          <c:dLbls>
            <c:dLbl>
              <c:idx val="0"/>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9-7B26-4EC6-A5FD-1980DD19D5F2}"/>
                </c:ext>
              </c:extLst>
            </c:dLbl>
            <c:dLbl>
              <c:idx val="1"/>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A-7B26-4EC6-A5FD-1980DD19D5F2}"/>
                </c:ext>
              </c:extLst>
            </c:dLbl>
            <c:dLbl>
              <c:idx val="2"/>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B-7B26-4EC6-A5FD-1980DD19D5F2}"/>
                </c:ext>
              </c:extLst>
            </c:dLbl>
            <c:dLbl>
              <c:idx val="3"/>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C-7B26-4EC6-A5FD-1980DD19D5F2}"/>
                </c:ext>
              </c:extLst>
            </c:dLbl>
            <c:dLbl>
              <c:idx val="4"/>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D-7B26-4EC6-A5FD-1980DD19D5F2}"/>
                </c:ext>
              </c:extLst>
            </c:dLbl>
            <c:dLbl>
              <c:idx val="5"/>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E-7B26-4EC6-A5FD-1980DD19D5F2}"/>
                </c:ext>
              </c:extLst>
            </c:dLbl>
            <c:dLbl>
              <c:idx val="6"/>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F-7B26-4EC6-A5FD-1980DD19D5F2}"/>
                </c:ext>
              </c:extLst>
            </c:dLbl>
            <c:dLbl>
              <c:idx val="7"/>
              <c:layout>
                <c:manualLayout>
                  <c:x val="0"/>
                  <c:y val="5.440227835749762E-2"/>
                </c:manualLayout>
              </c:layout>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0-7B26-4EC6-A5FD-1980DD19D5F2}"/>
                </c:ext>
              </c:extLst>
            </c:dLbl>
            <c:spPr>
              <a:solidFill>
                <a:srgbClr val="FFFFFF">
                  <a:alpha val="30000"/>
                </a:srgbClr>
              </a:solidFill>
              <a:ln w="6350">
                <a:gradFill flip="none" rotWithShape="1">
                  <a:gsLst>
                    <a:gs pos="20000">
                      <a:srgbClr val="FFFFFF">
                        <a:alpha val="0"/>
                      </a:srgbClr>
                    </a:gs>
                    <a:gs pos="80000">
                      <a:srgbClr val="FFFFFF">
                        <a:alpha val="0"/>
                      </a:srgbClr>
                    </a:gs>
                    <a:gs pos="85000">
                      <a:srgbClr val="FF99CC"/>
                    </a:gs>
                    <a:gs pos="15000">
                      <a:srgbClr val="FF99CC"/>
                    </a:gs>
                  </a:gsLst>
                  <a:lin ang="0" scaled="1"/>
                  <a:tileRect/>
                </a:gradFill>
              </a:ln>
              <a:effectLst/>
            </c:spPr>
            <c:txPr>
              <a:bodyPr wrap="square" lIns="18000" tIns="18000" rIns="18000" bIns="18000" anchor="ctr">
                <a:spAutoFit/>
              </a:bodyPr>
              <a:lstStyle/>
              <a:p>
                <a:pPr>
                  <a:lnSpc>
                    <a:spcPct val="80000"/>
                  </a:lnSpc>
                  <a:defRPr sz="800">
                    <a:solidFill>
                      <a:schemeClr val="bg1">
                        <a:lumMod val="85000"/>
                      </a:schemeClr>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Sheet1!$D$3:$K$3</c:f>
              <c:strCache>
                <c:ptCount val="8"/>
                <c:pt idx="0">
                  <c:v>Instagram</c:v>
                </c:pt>
                <c:pt idx="1">
                  <c:v>Pinterest</c:v>
                </c:pt>
                <c:pt idx="2">
                  <c:v>TikTok</c:v>
                </c:pt>
                <c:pt idx="3">
                  <c:v>Facebook</c:v>
                </c:pt>
                <c:pt idx="4">
                  <c:v>Reddit</c:v>
                </c:pt>
                <c:pt idx="5">
                  <c:v>Twitter</c:v>
                </c:pt>
                <c:pt idx="6">
                  <c:v>Threads</c:v>
                </c:pt>
                <c:pt idx="7">
                  <c:v>X</c:v>
                </c:pt>
              </c:strCache>
            </c:strRef>
          </c:cat>
          <c:val>
            <c:numRef>
              <c:f>Sheet1!$D$13:$K$13</c:f>
              <c:numCache>
                <c:formatCode>0</c:formatCode>
                <c:ptCount val="8"/>
                <c:pt idx="0">
                  <c:v>11</c:v>
                </c:pt>
                <c:pt idx="1">
                  <c:v>8</c:v>
                </c:pt>
                <c:pt idx="2">
                  <c:v>17</c:v>
                </c:pt>
                <c:pt idx="3">
                  <c:v>18</c:v>
                </c:pt>
                <c:pt idx="4">
                  <c:v>16</c:v>
                </c:pt>
                <c:pt idx="5">
                  <c:v>19</c:v>
                </c:pt>
                <c:pt idx="6">
                  <c:v>20</c:v>
                </c:pt>
                <c:pt idx="7">
                  <c:v>29</c:v>
                </c:pt>
              </c:numCache>
            </c:numRef>
          </c:val>
          <c:extLst>
            <c:ext xmlns:c15="http://schemas.microsoft.com/office/drawing/2012/chart" uri="{02D57815-91ED-43cb-92C2-25804820EDAC}">
              <c15:datalabelsRange>
                <c15:f>Sheet1!$G$49:$T$49</c15:f>
                <c15:dlblRangeCache>
                  <c:ptCount val="14"/>
                </c15:dlblRangeCache>
              </c15:datalabelsRange>
            </c:ext>
            <c:ext xmlns:c16="http://schemas.microsoft.com/office/drawing/2014/chart" uri="{C3380CC4-5D6E-409C-BE32-E72D297353CC}">
              <c16:uniqueId val="{00000032-7B26-4EC6-A5FD-1980DD19D5F2}"/>
            </c:ext>
          </c:extLst>
        </c:ser>
        <c:dLbls>
          <c:showLegendKey val="0"/>
          <c:showVal val="0"/>
          <c:showCatName val="0"/>
          <c:showSerName val="0"/>
          <c:showPercent val="0"/>
          <c:showBubbleSize val="0"/>
        </c:dLbls>
        <c:gapWidth val="500"/>
        <c:overlap val="100"/>
        <c:axId val="134167808"/>
        <c:axId val="134164480"/>
      </c:barChart>
      <c:catAx>
        <c:axId val="272262656"/>
        <c:scaling>
          <c:orientation val="minMax"/>
        </c:scaling>
        <c:delete val="0"/>
        <c:axPos val="b"/>
        <c:numFmt formatCode="General" sourceLinked="1"/>
        <c:majorTickMark val="out"/>
        <c:minorTickMark val="none"/>
        <c:tickLblPos val="nextTo"/>
        <c:spPr>
          <a:ln w="9522">
            <a:noFill/>
          </a:ln>
        </c:spPr>
        <c:txPr>
          <a:bodyPr rot="0" vert="horz" anchor="ctr" anchorCtr="1"/>
          <a:lstStyle/>
          <a:p>
            <a:pPr>
              <a:defRPr sz="900">
                <a:solidFill>
                  <a:schemeClr val="bg1"/>
                </a:solidFill>
                <a:latin typeface="+mj-lt"/>
              </a:defRPr>
            </a:pPr>
            <a:endParaRPr lang="en-US"/>
          </a:p>
        </c:txPr>
        <c:crossAx val="272264192"/>
        <c:crosses val="autoZero"/>
        <c:auto val="1"/>
        <c:lblAlgn val="ctr"/>
        <c:lblOffset val="0"/>
        <c:noMultiLvlLbl val="0"/>
      </c:catAx>
      <c:valAx>
        <c:axId val="272264192"/>
        <c:scaling>
          <c:orientation val="minMax"/>
          <c:max val="105"/>
          <c:min val="0"/>
        </c:scaling>
        <c:delete val="0"/>
        <c:axPos val="l"/>
        <c:majorGridlines>
          <c:spPr>
            <a:ln w="6350">
              <a:solidFill>
                <a:srgbClr val="DDDDDD"/>
              </a:solidFill>
            </a:ln>
          </c:spPr>
        </c:majorGridlines>
        <c:title>
          <c:tx>
            <c:rich>
              <a:bodyPr/>
              <a:lstStyle/>
              <a:p>
                <a:pPr>
                  <a:defRPr sz="1000" b="1">
                    <a:solidFill>
                      <a:schemeClr val="tx1">
                        <a:lumMod val="90000"/>
                        <a:lumOff val="10000"/>
                      </a:schemeClr>
                    </a:solidFill>
                  </a:defRPr>
                </a:pPr>
                <a:r>
                  <a:rPr lang="en-GB" sz="1000" b="1">
                    <a:solidFill>
                      <a:schemeClr val="tx1">
                        <a:lumMod val="90000"/>
                        <a:lumOff val="10000"/>
                      </a:schemeClr>
                    </a:solidFill>
                  </a:rPr>
                  <a:t>% of Emotion</a:t>
                </a:r>
              </a:p>
            </c:rich>
          </c:tx>
          <c:overlay val="0"/>
        </c:title>
        <c:numFmt formatCode="General" sourceLinked="0"/>
        <c:majorTickMark val="none"/>
        <c:minorTickMark val="none"/>
        <c:tickLblPos val="nextTo"/>
        <c:spPr>
          <a:noFill/>
          <a:ln>
            <a:noFill/>
          </a:ln>
        </c:spPr>
        <c:txPr>
          <a:bodyPr/>
          <a:lstStyle/>
          <a:p>
            <a:pPr>
              <a:defRPr sz="1000">
                <a:solidFill>
                  <a:schemeClr val="tx1">
                    <a:lumMod val="90000"/>
                    <a:lumOff val="10000"/>
                  </a:schemeClr>
                </a:solidFill>
              </a:defRPr>
            </a:pPr>
            <a:endParaRPr lang="en-US"/>
          </a:p>
        </c:txPr>
        <c:crossAx val="272262656"/>
        <c:crosses val="autoZero"/>
        <c:crossBetween val="between"/>
      </c:valAx>
      <c:valAx>
        <c:axId val="134164480"/>
        <c:scaling>
          <c:orientation val="maxMin"/>
          <c:max val="100"/>
          <c:min val="-5"/>
        </c:scaling>
        <c:delete val="0"/>
        <c:axPos val="r"/>
        <c:numFmt formatCode="0" sourceLinked="1"/>
        <c:majorTickMark val="none"/>
        <c:minorTickMark val="none"/>
        <c:tickLblPos val="none"/>
        <c:spPr>
          <a:noFill/>
          <a:ln>
            <a:noFill/>
          </a:ln>
        </c:spPr>
        <c:txPr>
          <a:bodyPr/>
          <a:lstStyle/>
          <a:p>
            <a:pPr>
              <a:defRPr sz="1000"/>
            </a:pPr>
            <a:endParaRPr lang="en-US"/>
          </a:p>
        </c:txPr>
        <c:crossAx val="134167808"/>
        <c:crosses val="max"/>
        <c:crossBetween val="between"/>
      </c:valAx>
      <c:catAx>
        <c:axId val="134167808"/>
        <c:scaling>
          <c:orientation val="minMax"/>
        </c:scaling>
        <c:delete val="0"/>
        <c:axPos val="t"/>
        <c:numFmt formatCode="General" sourceLinked="1"/>
        <c:majorTickMark val="none"/>
        <c:minorTickMark val="none"/>
        <c:tickLblPos val="none"/>
        <c:spPr>
          <a:noFill/>
          <a:ln>
            <a:noFill/>
          </a:ln>
        </c:spPr>
        <c:txPr>
          <a:bodyPr/>
          <a:lstStyle/>
          <a:p>
            <a:pPr>
              <a:defRPr sz="800"/>
            </a:pPr>
            <a:endParaRPr lang="en-US"/>
          </a:p>
        </c:txPr>
        <c:crossAx val="134164480"/>
        <c:crossesAt val="-5"/>
        <c:auto val="1"/>
        <c:lblAlgn val="ctr"/>
        <c:lblOffset val="100"/>
        <c:noMultiLvlLbl val="0"/>
      </c:catAx>
      <c:spPr>
        <a:noFill/>
        <a:ln w="12700">
          <a:noFill/>
        </a:ln>
      </c:spPr>
    </c:plotArea>
    <c:plotVisOnly val="1"/>
    <c:dispBlanksAs val="gap"/>
    <c:showDLblsOverMax val="0"/>
  </c:chart>
  <c:spPr>
    <a:noFill/>
    <a:ln>
      <a:noFill/>
    </a:ln>
    <a:effectLst/>
  </c:spPr>
  <c:txPr>
    <a:bodyPr/>
    <a:lstStyle/>
    <a:p>
      <a:pPr>
        <a:defRPr sz="1200" b="0" i="0" u="none" strike="noStrike" baseline="0">
          <a:solidFill>
            <a:srgbClr val="848484"/>
          </a:solidFill>
          <a:latin typeface="+mn-lt"/>
          <a:ea typeface="Segoe UI"/>
          <a:cs typeface="Segoe U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1200927783139"/>
          <c:y val="0.12096739410579689"/>
          <c:w val="0.82052889798348649"/>
          <c:h val="0.70521364319979019"/>
        </c:manualLayout>
      </c:layout>
      <c:barChart>
        <c:barDir val="col"/>
        <c:grouping val="stacked"/>
        <c:varyColors val="0"/>
        <c:ser>
          <c:idx val="8"/>
          <c:order val="0"/>
          <c:tx>
            <c:strRef>
              <c:f>Sheet1!$C$4</c:f>
              <c:strCache>
                <c:ptCount val="1"/>
                <c:pt idx="0">
                  <c:v>Surprise</c:v>
                </c:pt>
              </c:strCache>
            </c:strRef>
          </c:tx>
          <c:spPr>
            <a:solidFill>
              <a:srgbClr val="008000"/>
            </a:solidFill>
            <a:ln w="6350">
              <a:noFill/>
              <a:prstDash val="solid"/>
            </a:ln>
          </c:spPr>
          <c:invertIfNegative val="0"/>
          <c:dLbls>
            <c:dLbl>
              <c:idx val="0"/>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B26-4EC6-A5FD-1980DD19D5F2}"/>
                </c:ext>
              </c:extLst>
            </c:dLbl>
            <c:dLbl>
              <c:idx val="1"/>
              <c:tx>
                <c:rich>
                  <a:bodyPr/>
                  <a:lstStyle/>
                  <a:p>
                    <a:fld id="{79A6FC58-8B5B-43DC-AE49-A30DE42A43E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B26-4EC6-A5FD-1980DD19D5F2}"/>
                </c:ext>
              </c:extLst>
            </c:dLbl>
            <c:spPr>
              <a:noFill/>
              <a:ln>
                <a:noFill/>
              </a:ln>
              <a:effectLst/>
            </c:spPr>
            <c:txPr>
              <a:bodyPr wrap="square" lIns="38100" tIns="19050" rIns="38100" bIns="19050" anchor="ctr">
                <a:spAutoFit/>
              </a:bodyPr>
              <a:lstStyle/>
              <a:p>
                <a:pPr>
                  <a:defRPr sz="1100">
                    <a:solidFill>
                      <a:srgbClr val="FFFFFF"/>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Sheet1!$I$3:$J$3</c:f>
              <c:strCache>
                <c:ptCount val="2"/>
                <c:pt idx="0">
                  <c:v>Twitter</c:v>
                </c:pt>
                <c:pt idx="1">
                  <c:v>X</c:v>
                </c:pt>
              </c:strCache>
            </c:strRef>
          </c:cat>
          <c:val>
            <c:numRef>
              <c:f>Sheet1!$I$4:$J$4</c:f>
              <c:numCache>
                <c:formatCode>General</c:formatCode>
                <c:ptCount val="2"/>
                <c:pt idx="0">
                  <c:v>12</c:v>
                </c:pt>
                <c:pt idx="1">
                  <c:v>12</c:v>
                </c:pt>
              </c:numCache>
            </c:numRef>
          </c:val>
          <c:extLst>
            <c:ext xmlns:c16="http://schemas.microsoft.com/office/drawing/2014/chart" uri="{C3380CC4-5D6E-409C-BE32-E72D297353CC}">
              <c16:uniqueId val="{00000009-7B26-4EC6-A5FD-1980DD19D5F2}"/>
            </c:ext>
          </c:extLst>
        </c:ser>
        <c:ser>
          <c:idx val="9"/>
          <c:order val="1"/>
          <c:tx>
            <c:strRef>
              <c:f>Sheet1!$C$5</c:f>
              <c:strCache>
                <c:ptCount val="1"/>
                <c:pt idx="0">
                  <c:v>Happiness</c:v>
                </c:pt>
              </c:strCache>
            </c:strRef>
          </c:tx>
          <c:spPr>
            <a:solidFill>
              <a:srgbClr val="99CC00"/>
            </a:solidFill>
            <a:ln w="6350">
              <a:noFill/>
              <a:prstDash val="solid"/>
            </a:ln>
          </c:spPr>
          <c:invertIfNegative val="0"/>
          <c:dLbls>
            <c:dLbl>
              <c:idx val="0"/>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7B26-4EC6-A5FD-1980DD19D5F2}"/>
                </c:ext>
              </c:extLst>
            </c:dLbl>
            <c:dLbl>
              <c:idx val="1"/>
              <c:tx>
                <c:rich>
                  <a:bodyPr/>
                  <a:lstStyle/>
                  <a:p>
                    <a:fld id="{FE30E326-4A78-4441-9CB8-509BFA6DF312}" type="CELLRANGE">
                      <a:rPr lang="en-US" sz="800" smtClean="0">
                        <a:latin typeface="+mn-lt"/>
                      </a:rPr>
                      <a:pPr/>
                      <a:t>[CELLRANGE]</a:t>
                    </a:fld>
                    <a:br>
                      <a:rPr lang="en-US" sz="900">
                        <a:latin typeface="+mn-lt"/>
                      </a:rPr>
                    </a:br>
                    <a:endParaRPr lang="en-US" sz="900" baseline="0">
                      <a:latin typeface="+mn-lt"/>
                    </a:endParaRPr>
                  </a:p>
                  <a:p>
                    <a:fld id="{F01460D4-56CF-49D4-882D-95CF716DAB1A}"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7B26-4EC6-A5FD-1980DD19D5F2}"/>
                </c:ext>
              </c:extLst>
            </c:dLbl>
            <c:spPr>
              <a:noFill/>
              <a:ln>
                <a:noFill/>
              </a:ln>
              <a:effectLst/>
            </c:spPr>
            <c:txPr>
              <a:bodyPr wrap="square" lIns="38100" tIns="19050" rIns="38100" bIns="19050" anchor="ctr">
                <a:spAutoFit/>
              </a:bodyPr>
              <a:lstStyle/>
              <a:p>
                <a:pPr>
                  <a:lnSpc>
                    <a:spcPct val="80000"/>
                  </a:lnSpc>
                  <a:defRPr sz="1100" b="0">
                    <a:solidFill>
                      <a:srgbClr val="FFFFFF"/>
                    </a:solidFill>
                    <a:latin typeface="+mj-lt"/>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Sheet1!$I$3:$J$3</c:f>
              <c:strCache>
                <c:ptCount val="2"/>
                <c:pt idx="0">
                  <c:v>Twitter</c:v>
                </c:pt>
                <c:pt idx="1">
                  <c:v>X</c:v>
                </c:pt>
              </c:strCache>
            </c:strRef>
          </c:cat>
          <c:val>
            <c:numRef>
              <c:f>Sheet1!$I$5:$J$5</c:f>
              <c:numCache>
                <c:formatCode>General</c:formatCode>
                <c:ptCount val="2"/>
                <c:pt idx="0">
                  <c:v>26</c:v>
                </c:pt>
                <c:pt idx="1">
                  <c:v>12</c:v>
                </c:pt>
              </c:numCache>
            </c:numRef>
          </c:val>
          <c:extLst>
            <c:ext xmlns:c15="http://schemas.microsoft.com/office/drawing/2012/chart" uri="{02D57815-91ED-43cb-92C2-25804820EDAC}">
              <c15:datalabelsRange>
                <c15:f>Sheet1!$D$39:$O$39</c15:f>
                <c15:dlblRangeCache>
                  <c:ptCount val="12"/>
                </c15:dlblRangeCache>
              </c15:datalabelsRange>
            </c:ext>
            <c:ext xmlns:c16="http://schemas.microsoft.com/office/drawing/2014/chart" uri="{C3380CC4-5D6E-409C-BE32-E72D297353CC}">
              <c16:uniqueId val="{00000013-7B26-4EC6-A5FD-1980DD19D5F2}"/>
            </c:ext>
          </c:extLst>
        </c:ser>
        <c:ser>
          <c:idx val="6"/>
          <c:order val="2"/>
          <c:tx>
            <c:strRef>
              <c:f>Sheet1!$C$6</c:f>
              <c:strCache>
                <c:ptCount val="1"/>
                <c:pt idx="0">
                  <c:v>Neutral</c:v>
                </c:pt>
              </c:strCache>
            </c:strRef>
          </c:tx>
          <c:spPr>
            <a:solidFill>
              <a:srgbClr val="969696"/>
            </a:solidFill>
            <a:ln w="6350">
              <a:noFill/>
              <a:prstDash val="solid"/>
            </a:ln>
          </c:spPr>
          <c:invertIfNegative val="0"/>
          <c:dLbls>
            <c:dLbl>
              <c:idx val="0"/>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7B26-4EC6-A5FD-1980DD19D5F2}"/>
                </c:ext>
              </c:extLst>
            </c:dLbl>
            <c:dLbl>
              <c:idx val="1"/>
              <c:tx>
                <c:rich>
                  <a:bodyPr/>
                  <a:lstStyle/>
                  <a:p>
                    <a:fld id="{FA716E07-F701-4C8C-A1D6-7FAD019C331B}" type="CELLRANGE">
                      <a:rPr lang="en-US" sz="800" smtClean="0">
                        <a:latin typeface="+mn-lt"/>
                      </a:rPr>
                      <a:pPr/>
                      <a:t>[CELLRANGE]</a:t>
                    </a:fld>
                    <a:br>
                      <a:rPr lang="en-US" sz="900">
                        <a:latin typeface="+mn-lt"/>
                      </a:rPr>
                    </a:br>
                    <a:endParaRPr lang="en-US" sz="900" baseline="0">
                      <a:latin typeface="+mn-lt"/>
                    </a:endParaRPr>
                  </a:p>
                  <a:p>
                    <a:fld id="{9E1FBDD0-1E3F-44AA-8936-9702DC8FF312}" type="VALUE">
                      <a:rPr lang="en-US" smtClean="0"/>
                      <a:pPr/>
                      <a:t>[VALUE]</a:t>
                    </a:fld>
                    <a:r>
                      <a:rPr lang="en-US"/>
                      <a:t>%</a:t>
                    </a: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A-7B26-4EC6-A5FD-1980DD19D5F2}"/>
                </c:ext>
              </c:extLst>
            </c:dLbl>
            <c:spPr>
              <a:noFill/>
              <a:ln>
                <a:noFill/>
              </a:ln>
              <a:effectLst/>
            </c:spPr>
            <c:txPr>
              <a:bodyPr wrap="square" lIns="38100" tIns="19050" rIns="38100" bIns="19050" anchor="ctr">
                <a:spAutoFit/>
              </a:bodyPr>
              <a:lstStyle/>
              <a:p>
                <a:pPr>
                  <a:lnSpc>
                    <a:spcPct val="80000"/>
                  </a:lnSpc>
                  <a:defRPr sz="1100">
                    <a:solidFill>
                      <a:srgbClr val="FFFFFF"/>
                    </a:solidFill>
                    <a:latin typeface="+mj-lt"/>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Sheet1!$I$3:$J$3</c:f>
              <c:strCache>
                <c:ptCount val="2"/>
                <c:pt idx="0">
                  <c:v>Twitter</c:v>
                </c:pt>
                <c:pt idx="1">
                  <c:v>X</c:v>
                </c:pt>
              </c:strCache>
            </c:strRef>
          </c:cat>
          <c:val>
            <c:numRef>
              <c:f>Sheet1!$I$6:$J$6</c:f>
              <c:numCache>
                <c:formatCode>General</c:formatCode>
                <c:ptCount val="2"/>
                <c:pt idx="0">
                  <c:v>43</c:v>
                </c:pt>
                <c:pt idx="1">
                  <c:v>47</c:v>
                </c:pt>
              </c:numCache>
            </c:numRef>
          </c:val>
          <c:extLst>
            <c:ext xmlns:c15="http://schemas.microsoft.com/office/drawing/2012/chart" uri="{02D57815-91ED-43cb-92C2-25804820EDAC}">
              <c15:datalabelsRange>
                <c15:f>Sheet1!$D$44:$O$44</c15:f>
                <c15:dlblRangeCache>
                  <c:ptCount val="12"/>
                </c15:dlblRangeCache>
              </c15:datalabelsRange>
            </c:ext>
            <c:ext xmlns:c16="http://schemas.microsoft.com/office/drawing/2014/chart" uri="{C3380CC4-5D6E-409C-BE32-E72D297353CC}">
              <c16:uniqueId val="{0000001D-7B26-4EC6-A5FD-1980DD19D5F2}"/>
            </c:ext>
          </c:extLst>
        </c:ser>
        <c:ser>
          <c:idx val="0"/>
          <c:order val="3"/>
          <c:tx>
            <c:strRef>
              <c:f>Sheet1!$C$7</c:f>
              <c:strCache>
                <c:ptCount val="1"/>
                <c:pt idx="0">
                  <c:v>Sadness</c:v>
                </c:pt>
              </c:strCache>
            </c:strRef>
          </c:tx>
          <c:spPr>
            <a:solidFill>
              <a:srgbClr val="99CCFF"/>
            </a:solidFill>
            <a:ln w="6350">
              <a:noFill/>
              <a:prstDash val="solid"/>
            </a:ln>
          </c:spPr>
          <c:invertIfNegative val="0"/>
          <c:cat>
            <c:strRef>
              <c:f>Sheet1!$I$3:$J$3</c:f>
              <c:strCache>
                <c:ptCount val="2"/>
                <c:pt idx="0">
                  <c:v>Twitter</c:v>
                </c:pt>
                <c:pt idx="1">
                  <c:v>X</c:v>
                </c:pt>
              </c:strCache>
            </c:strRef>
          </c:cat>
          <c:val>
            <c:numRef>
              <c:f>Sheet1!$I$7:$J$7</c:f>
              <c:numCache>
                <c:formatCode>General</c:formatCode>
                <c:ptCount val="2"/>
                <c:pt idx="0">
                  <c:v>6</c:v>
                </c:pt>
                <c:pt idx="1">
                  <c:v>6</c:v>
                </c:pt>
              </c:numCache>
            </c:numRef>
          </c:val>
          <c:extLst>
            <c:ext xmlns:c16="http://schemas.microsoft.com/office/drawing/2014/chart" uri="{C3380CC4-5D6E-409C-BE32-E72D297353CC}">
              <c16:uniqueId val="{0000001F-7B26-4EC6-A5FD-1980DD19D5F2}"/>
            </c:ext>
          </c:extLst>
        </c:ser>
        <c:ser>
          <c:idx val="1"/>
          <c:order val="4"/>
          <c:tx>
            <c:strRef>
              <c:f>Sheet1!$C$8</c:f>
              <c:strCache>
                <c:ptCount val="1"/>
                <c:pt idx="0">
                  <c:v>Fear</c:v>
                </c:pt>
              </c:strCache>
            </c:strRef>
          </c:tx>
          <c:spPr>
            <a:solidFill>
              <a:srgbClr val="FFCC00"/>
            </a:solidFill>
            <a:ln w="6350">
              <a:noFill/>
              <a:prstDash val="solid"/>
            </a:ln>
          </c:spPr>
          <c:invertIfNegative val="0"/>
          <c:cat>
            <c:strRef>
              <c:f>Sheet1!$I$3:$J$3</c:f>
              <c:strCache>
                <c:ptCount val="2"/>
                <c:pt idx="0">
                  <c:v>Twitter</c:v>
                </c:pt>
                <c:pt idx="1">
                  <c:v>X</c:v>
                </c:pt>
              </c:strCache>
            </c:strRef>
          </c:cat>
          <c:val>
            <c:numRef>
              <c:f>Sheet1!$I$8:$J$8</c:f>
              <c:numCache>
                <c:formatCode>General</c:formatCode>
                <c:ptCount val="2"/>
                <c:pt idx="1">
                  <c:v>2</c:v>
                </c:pt>
              </c:numCache>
            </c:numRef>
          </c:val>
          <c:extLst>
            <c:ext xmlns:c16="http://schemas.microsoft.com/office/drawing/2014/chart" uri="{C3380CC4-5D6E-409C-BE32-E72D297353CC}">
              <c16:uniqueId val="{00000021-7B26-4EC6-A5FD-1980DD19D5F2}"/>
            </c:ext>
          </c:extLst>
        </c:ser>
        <c:ser>
          <c:idx val="3"/>
          <c:order val="5"/>
          <c:tx>
            <c:strRef>
              <c:f>Sheet1!$C$9</c:f>
              <c:strCache>
                <c:ptCount val="1"/>
                <c:pt idx="0">
                  <c:v>Anger</c:v>
                </c:pt>
              </c:strCache>
            </c:strRef>
          </c:tx>
          <c:spPr>
            <a:solidFill>
              <a:srgbClr val="FF9900"/>
            </a:solidFill>
            <a:ln w="6350">
              <a:noFill/>
              <a:prstDash val="solid"/>
            </a:ln>
          </c:spPr>
          <c:invertIfNegative val="0"/>
          <c:cat>
            <c:strRef>
              <c:f>Sheet1!$I$3:$J$3</c:f>
              <c:strCache>
                <c:ptCount val="2"/>
                <c:pt idx="0">
                  <c:v>Twitter</c:v>
                </c:pt>
                <c:pt idx="1">
                  <c:v>X</c:v>
                </c:pt>
              </c:strCache>
            </c:strRef>
          </c:cat>
          <c:val>
            <c:numRef>
              <c:f>Sheet1!$I$9:$J$9</c:f>
              <c:numCache>
                <c:formatCode>General</c:formatCode>
                <c:ptCount val="2"/>
                <c:pt idx="0">
                  <c:v>1</c:v>
                </c:pt>
                <c:pt idx="1">
                  <c:v>2</c:v>
                </c:pt>
              </c:numCache>
            </c:numRef>
          </c:val>
          <c:extLst>
            <c:ext xmlns:c16="http://schemas.microsoft.com/office/drawing/2014/chart" uri="{C3380CC4-5D6E-409C-BE32-E72D297353CC}">
              <c16:uniqueId val="{00000023-7B26-4EC6-A5FD-1980DD19D5F2}"/>
            </c:ext>
          </c:extLst>
        </c:ser>
        <c:ser>
          <c:idx val="4"/>
          <c:order val="6"/>
          <c:tx>
            <c:strRef>
              <c:f>Sheet1!$C$10</c:f>
              <c:strCache>
                <c:ptCount val="1"/>
                <c:pt idx="0">
                  <c:v>Disgust</c:v>
                </c:pt>
              </c:strCache>
            </c:strRef>
          </c:tx>
          <c:spPr>
            <a:solidFill>
              <a:srgbClr val="FF3300"/>
            </a:solidFill>
            <a:ln w="6350">
              <a:noFill/>
              <a:prstDash val="solid"/>
            </a:ln>
          </c:spPr>
          <c:invertIfNegative val="0"/>
          <c:cat>
            <c:strRef>
              <c:f>Sheet1!$I$3:$J$3</c:f>
              <c:strCache>
                <c:ptCount val="2"/>
                <c:pt idx="0">
                  <c:v>Twitter</c:v>
                </c:pt>
                <c:pt idx="1">
                  <c:v>X</c:v>
                </c:pt>
              </c:strCache>
            </c:strRef>
          </c:cat>
          <c:val>
            <c:numRef>
              <c:f>Sheet1!$I$10:$J$10</c:f>
              <c:numCache>
                <c:formatCode>General</c:formatCode>
                <c:ptCount val="2"/>
                <c:pt idx="0">
                  <c:v>1</c:v>
                </c:pt>
                <c:pt idx="1">
                  <c:v>3</c:v>
                </c:pt>
              </c:numCache>
            </c:numRef>
          </c:val>
          <c:extLst>
            <c:ext xmlns:c16="http://schemas.microsoft.com/office/drawing/2014/chart" uri="{C3380CC4-5D6E-409C-BE32-E72D297353CC}">
              <c16:uniqueId val="{00000025-7B26-4EC6-A5FD-1980DD19D5F2}"/>
            </c:ext>
          </c:extLst>
        </c:ser>
        <c:ser>
          <c:idx val="5"/>
          <c:order val="7"/>
          <c:tx>
            <c:strRef>
              <c:f>Sheet1!$C$11</c:f>
              <c:strCache>
                <c:ptCount val="1"/>
                <c:pt idx="0">
                  <c:v>Contempt</c:v>
                </c:pt>
              </c:strCache>
            </c:strRef>
          </c:tx>
          <c:spPr>
            <a:solidFill>
              <a:srgbClr val="990000"/>
            </a:solidFill>
            <a:ln w="6350">
              <a:noFill/>
              <a:prstDash val="solid"/>
            </a:ln>
          </c:spPr>
          <c:invertIfNegative val="0"/>
          <c:cat>
            <c:strRef>
              <c:f>Sheet1!$I$3:$J$3</c:f>
              <c:strCache>
                <c:ptCount val="2"/>
                <c:pt idx="0">
                  <c:v>Twitter</c:v>
                </c:pt>
                <c:pt idx="1">
                  <c:v>X</c:v>
                </c:pt>
              </c:strCache>
            </c:strRef>
          </c:cat>
          <c:val>
            <c:numRef>
              <c:f>Sheet1!$I$11:$J$11</c:f>
              <c:numCache>
                <c:formatCode>General</c:formatCode>
                <c:ptCount val="2"/>
                <c:pt idx="0">
                  <c:v>11</c:v>
                </c:pt>
                <c:pt idx="1">
                  <c:v>16</c:v>
                </c:pt>
              </c:numCache>
            </c:numRef>
          </c:val>
          <c:extLst>
            <c:ext xmlns:c16="http://schemas.microsoft.com/office/drawing/2014/chart" uri="{C3380CC4-5D6E-409C-BE32-E72D297353CC}">
              <c16:uniqueId val="{00000027-7B26-4EC6-A5FD-1980DD19D5F2}"/>
            </c:ext>
          </c:extLst>
        </c:ser>
        <c:ser>
          <c:idx val="7"/>
          <c:order val="8"/>
          <c:tx>
            <c:strRef>
              <c:f>Sheet1!$C$12</c:f>
              <c:strCache>
                <c:ptCount val="1"/>
                <c:pt idx="0">
                  <c:v>Intensity Score</c:v>
                </c:pt>
              </c:strCache>
            </c:strRef>
          </c:tx>
          <c:spPr>
            <a:noFill/>
            <a:ln w="25392">
              <a:noFill/>
            </a:ln>
          </c:spPr>
          <c:invertIfNegative val="0"/>
          <c:dLbls>
            <c:numFmt formatCode="#,##0.00" sourceLinked="0"/>
            <c:spPr>
              <a:noFill/>
              <a:ln>
                <a:noFill/>
              </a:ln>
              <a:effectLst/>
            </c:spPr>
            <c:txPr>
              <a:bodyPr wrap="square" lIns="38100" tIns="19050" rIns="38100" bIns="19050" anchor="ctr">
                <a:spAutoFit/>
              </a:bodyPr>
              <a:lstStyle/>
              <a:p>
                <a:pPr>
                  <a:defRPr sz="1100">
                    <a:solidFill>
                      <a:srgbClr val="ED3293"/>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Sheet1!$I$3:$J$3</c:f>
              <c:strCache>
                <c:ptCount val="2"/>
                <c:pt idx="0">
                  <c:v>Twitter</c:v>
                </c:pt>
                <c:pt idx="1">
                  <c:v>X</c:v>
                </c:pt>
              </c:strCache>
            </c:strRef>
          </c:cat>
          <c:val>
            <c:numRef>
              <c:f>Sheet1!$I$12:$J$12</c:f>
              <c:numCache>
                <c:formatCode>General</c:formatCode>
                <c:ptCount val="2"/>
                <c:pt idx="0">
                  <c:v>1.26</c:v>
                </c:pt>
                <c:pt idx="1">
                  <c:v>1.19</c:v>
                </c:pt>
              </c:numCache>
            </c:numRef>
          </c:val>
          <c:extLst>
            <c:ext xmlns:c16="http://schemas.microsoft.com/office/drawing/2014/chart" uri="{C3380CC4-5D6E-409C-BE32-E72D297353CC}">
              <c16:uniqueId val="{00000028-7B26-4EC6-A5FD-1980DD19D5F2}"/>
            </c:ext>
          </c:extLst>
        </c:ser>
        <c:dLbls>
          <c:showLegendKey val="0"/>
          <c:showVal val="0"/>
          <c:showCatName val="0"/>
          <c:showSerName val="0"/>
          <c:showPercent val="0"/>
          <c:showBubbleSize val="0"/>
        </c:dLbls>
        <c:gapWidth val="40"/>
        <c:overlap val="100"/>
        <c:axId val="272262656"/>
        <c:axId val="272264192"/>
      </c:barChart>
      <c:barChart>
        <c:barDir val="col"/>
        <c:grouping val="stacked"/>
        <c:varyColors val="0"/>
        <c:ser>
          <c:idx val="11"/>
          <c:order val="9"/>
          <c:tx>
            <c:strRef>
              <c:f>Sheet1!$C$13</c:f>
              <c:strCache>
                <c:ptCount val="1"/>
                <c:pt idx="0">
                  <c:v>Any Negative</c:v>
                </c:pt>
              </c:strCache>
            </c:strRef>
          </c:tx>
          <c:spPr>
            <a:noFill/>
            <a:ln>
              <a:noFill/>
            </a:ln>
          </c:spPr>
          <c:invertIfNegative val="0"/>
          <c:dLbls>
            <c:dLbl>
              <c:idx val="0"/>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E-7B26-4EC6-A5FD-1980DD19D5F2}"/>
                </c:ext>
              </c:extLst>
            </c:dLbl>
            <c:dLbl>
              <c:idx val="1"/>
              <c:tx>
                <c:rich>
                  <a:bodyPr/>
                  <a:lstStyle/>
                  <a:p>
                    <a:fld id="{1129F8A2-0D27-47EE-AF0C-26C85B1F1E48}" type="CELLRANGE">
                      <a:rPr lang="en-US" sz="700"/>
                      <a:pPr/>
                      <a:t>[CELLRANGE]</a:t>
                    </a:fld>
                    <a:endParaRPr lang="en-US" sz="700" baseline="0"/>
                  </a:p>
                  <a:p>
                    <a:fld id="{938B1489-0363-4D83-ADD8-1C73BE67AC61}" type="VALUE">
                      <a:rPr lang="en-US" sz="900" smtClean="0">
                        <a:solidFill>
                          <a:srgbClr val="FFFFFF"/>
                        </a:solidFill>
                        <a:latin typeface="+mj-lt"/>
                      </a:rPr>
                      <a:pPr/>
                      <a:t>[VALUE]</a:t>
                    </a:fld>
                    <a:r>
                      <a:rPr lang="en-US" sz="900">
                        <a:solidFill>
                          <a:srgbClr val="FFFFFF"/>
                        </a:solidFill>
                        <a:latin typeface="+mj-lt"/>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F-7B26-4EC6-A5FD-1980DD19D5F2}"/>
                </c:ext>
              </c:extLst>
            </c:dLbl>
            <c:spPr>
              <a:solidFill>
                <a:srgbClr val="FFFFFF">
                  <a:alpha val="30000"/>
                </a:srgbClr>
              </a:solidFill>
              <a:ln w="6350">
                <a:gradFill flip="none" rotWithShape="1">
                  <a:gsLst>
                    <a:gs pos="20000">
                      <a:srgbClr val="FFFFFF">
                        <a:alpha val="0"/>
                      </a:srgbClr>
                    </a:gs>
                    <a:gs pos="80000">
                      <a:srgbClr val="FFFFFF">
                        <a:alpha val="0"/>
                      </a:srgbClr>
                    </a:gs>
                    <a:gs pos="85000">
                      <a:srgbClr val="FF99CC"/>
                    </a:gs>
                    <a:gs pos="15000">
                      <a:srgbClr val="FF99CC"/>
                    </a:gs>
                  </a:gsLst>
                  <a:lin ang="0" scaled="1"/>
                  <a:tileRect/>
                </a:gradFill>
              </a:ln>
              <a:effectLst/>
            </c:spPr>
            <c:txPr>
              <a:bodyPr wrap="square" lIns="18000" tIns="18000" rIns="18000" bIns="18000" anchor="ctr">
                <a:spAutoFit/>
              </a:bodyPr>
              <a:lstStyle/>
              <a:p>
                <a:pPr>
                  <a:lnSpc>
                    <a:spcPct val="80000"/>
                  </a:lnSpc>
                  <a:defRPr sz="800">
                    <a:solidFill>
                      <a:schemeClr val="bg1">
                        <a:lumMod val="85000"/>
                      </a:schemeClr>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Sheet1!$I$3:$J$3</c:f>
              <c:strCache>
                <c:ptCount val="2"/>
                <c:pt idx="0">
                  <c:v>Twitter</c:v>
                </c:pt>
                <c:pt idx="1">
                  <c:v>X</c:v>
                </c:pt>
              </c:strCache>
            </c:strRef>
          </c:cat>
          <c:val>
            <c:numRef>
              <c:f>Sheet1!$I$13:$J$13</c:f>
              <c:numCache>
                <c:formatCode>0</c:formatCode>
                <c:ptCount val="2"/>
                <c:pt idx="0">
                  <c:v>19</c:v>
                </c:pt>
                <c:pt idx="1">
                  <c:v>29</c:v>
                </c:pt>
              </c:numCache>
            </c:numRef>
          </c:val>
          <c:extLst>
            <c:ext xmlns:c15="http://schemas.microsoft.com/office/drawing/2012/chart" uri="{02D57815-91ED-43cb-92C2-25804820EDAC}">
              <c15:datalabelsRange>
                <c15:f>Sheet1!$D$49:$O$49</c15:f>
                <c15:dlblRangeCache>
                  <c:ptCount val="12"/>
                </c15:dlblRangeCache>
              </c15:datalabelsRange>
            </c:ext>
            <c:ext xmlns:c16="http://schemas.microsoft.com/office/drawing/2014/chart" uri="{C3380CC4-5D6E-409C-BE32-E72D297353CC}">
              <c16:uniqueId val="{00000032-7B26-4EC6-A5FD-1980DD19D5F2}"/>
            </c:ext>
          </c:extLst>
        </c:ser>
        <c:dLbls>
          <c:showLegendKey val="0"/>
          <c:showVal val="0"/>
          <c:showCatName val="0"/>
          <c:showSerName val="0"/>
          <c:showPercent val="0"/>
          <c:showBubbleSize val="0"/>
        </c:dLbls>
        <c:gapWidth val="500"/>
        <c:overlap val="100"/>
        <c:axId val="134167808"/>
        <c:axId val="134164480"/>
      </c:barChart>
      <c:catAx>
        <c:axId val="272262656"/>
        <c:scaling>
          <c:orientation val="minMax"/>
        </c:scaling>
        <c:delete val="0"/>
        <c:axPos val="b"/>
        <c:numFmt formatCode="General" sourceLinked="1"/>
        <c:majorTickMark val="out"/>
        <c:minorTickMark val="none"/>
        <c:tickLblPos val="nextTo"/>
        <c:spPr>
          <a:ln w="9522">
            <a:noFill/>
          </a:ln>
        </c:spPr>
        <c:txPr>
          <a:bodyPr rot="0" vert="horz" anchor="ctr" anchorCtr="1"/>
          <a:lstStyle/>
          <a:p>
            <a:pPr>
              <a:defRPr sz="900">
                <a:solidFill>
                  <a:schemeClr val="bg1"/>
                </a:solidFill>
                <a:latin typeface="+mj-lt"/>
              </a:defRPr>
            </a:pPr>
            <a:endParaRPr lang="en-US"/>
          </a:p>
        </c:txPr>
        <c:crossAx val="272264192"/>
        <c:crosses val="autoZero"/>
        <c:auto val="1"/>
        <c:lblAlgn val="ctr"/>
        <c:lblOffset val="0"/>
        <c:noMultiLvlLbl val="0"/>
      </c:catAx>
      <c:valAx>
        <c:axId val="272264192"/>
        <c:scaling>
          <c:orientation val="minMax"/>
          <c:max val="105"/>
          <c:min val="0"/>
        </c:scaling>
        <c:delete val="1"/>
        <c:axPos val="l"/>
        <c:majorGridlines>
          <c:spPr>
            <a:ln w="6350">
              <a:solidFill>
                <a:srgbClr val="DDDDDD"/>
              </a:solidFill>
            </a:ln>
          </c:spPr>
        </c:majorGridlines>
        <c:numFmt formatCode="General" sourceLinked="0"/>
        <c:majorTickMark val="none"/>
        <c:minorTickMark val="none"/>
        <c:tickLblPos val="nextTo"/>
        <c:crossAx val="272262656"/>
        <c:crosses val="autoZero"/>
        <c:crossBetween val="between"/>
      </c:valAx>
      <c:valAx>
        <c:axId val="134164480"/>
        <c:scaling>
          <c:orientation val="maxMin"/>
          <c:max val="100"/>
          <c:min val="-5"/>
        </c:scaling>
        <c:delete val="0"/>
        <c:axPos val="r"/>
        <c:numFmt formatCode="0" sourceLinked="1"/>
        <c:majorTickMark val="none"/>
        <c:minorTickMark val="none"/>
        <c:tickLblPos val="none"/>
        <c:spPr>
          <a:noFill/>
          <a:ln>
            <a:noFill/>
          </a:ln>
        </c:spPr>
        <c:txPr>
          <a:bodyPr/>
          <a:lstStyle/>
          <a:p>
            <a:pPr>
              <a:defRPr sz="1000"/>
            </a:pPr>
            <a:endParaRPr lang="en-US"/>
          </a:p>
        </c:txPr>
        <c:crossAx val="134167808"/>
        <c:crosses val="max"/>
        <c:crossBetween val="between"/>
      </c:valAx>
      <c:catAx>
        <c:axId val="134167808"/>
        <c:scaling>
          <c:orientation val="minMax"/>
        </c:scaling>
        <c:delete val="0"/>
        <c:axPos val="t"/>
        <c:numFmt formatCode="General" sourceLinked="1"/>
        <c:majorTickMark val="none"/>
        <c:minorTickMark val="none"/>
        <c:tickLblPos val="none"/>
        <c:spPr>
          <a:noFill/>
          <a:ln>
            <a:noFill/>
          </a:ln>
        </c:spPr>
        <c:txPr>
          <a:bodyPr/>
          <a:lstStyle/>
          <a:p>
            <a:pPr>
              <a:defRPr sz="800"/>
            </a:pPr>
            <a:endParaRPr lang="en-US"/>
          </a:p>
        </c:txPr>
        <c:crossAx val="134164480"/>
        <c:crossesAt val="-5"/>
        <c:auto val="1"/>
        <c:lblAlgn val="ctr"/>
        <c:lblOffset val="100"/>
        <c:noMultiLvlLbl val="0"/>
      </c:catAx>
      <c:spPr>
        <a:noFill/>
        <a:ln w="12700">
          <a:noFill/>
        </a:ln>
      </c:spPr>
    </c:plotArea>
    <c:plotVisOnly val="1"/>
    <c:dispBlanksAs val="gap"/>
    <c:showDLblsOverMax val="0"/>
  </c:chart>
  <c:spPr>
    <a:noFill/>
    <a:ln>
      <a:noFill/>
    </a:ln>
    <a:effectLst/>
  </c:spPr>
  <c:txPr>
    <a:bodyPr/>
    <a:lstStyle/>
    <a:p>
      <a:pPr>
        <a:defRPr sz="1200" b="0" i="0" u="none" strike="noStrike" baseline="0">
          <a:solidFill>
            <a:srgbClr val="848484"/>
          </a:solidFill>
          <a:latin typeface="+mn-lt"/>
          <a:ea typeface="Segoe UI"/>
          <a:cs typeface="Segoe U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70860019666584E-2"/>
          <c:y val="5.4685562322594868E-2"/>
          <c:w val="0.9480558034376857"/>
          <c:h val="0.88073078857442055"/>
        </c:manualLayout>
      </c:layout>
      <c:scatterChart>
        <c:scatterStyle val="lineMarker"/>
        <c:varyColors val="0"/>
        <c:ser>
          <c:idx val="0"/>
          <c:order val="0"/>
          <c:tx>
            <c:strRef>
              <c:f>Sheet1!$A$1:$C$1</c:f>
              <c:strCache>
                <c:ptCount val="1"/>
                <c:pt idx="0">
                  <c:v>DAT SERIES X (happiness) → Y (breadth) ↑</c:v>
                </c:pt>
              </c:strCache>
            </c:strRef>
          </c:tx>
          <c:spPr>
            <a:ln w="28575" cap="rnd">
              <a:noFill/>
              <a:round/>
            </a:ln>
            <a:effectLst/>
          </c:spPr>
          <c:marker>
            <c:symbol val="picture"/>
            <c:spPr>
              <a:noFill/>
              <a:ln w="25400">
                <a:noFill/>
              </a:ln>
              <a:effectLst/>
            </c:spPr>
          </c:marker>
          <c:xVal>
            <c:numRef>
              <c:f>Sheet1!$B$2:$B$9</c:f>
              <c:numCache>
                <c:formatCode>0.00</c:formatCode>
                <c:ptCount val="8"/>
                <c:pt idx="0">
                  <c:v>26</c:v>
                </c:pt>
                <c:pt idx="1">
                  <c:v>12</c:v>
                </c:pt>
                <c:pt idx="2">
                  <c:v>40</c:v>
                </c:pt>
                <c:pt idx="3">
                  <c:v>38</c:v>
                </c:pt>
                <c:pt idx="4">
                  <c:v>10</c:v>
                </c:pt>
                <c:pt idx="5">
                  <c:v>29</c:v>
                </c:pt>
                <c:pt idx="6">
                  <c:v>40</c:v>
                </c:pt>
                <c:pt idx="7">
                  <c:v>39</c:v>
                </c:pt>
              </c:numCache>
            </c:numRef>
          </c:xVal>
          <c:yVal>
            <c:numRef>
              <c:f>Sheet1!$C$2:$C$9</c:f>
              <c:numCache>
                <c:formatCode>0</c:formatCode>
                <c:ptCount val="8"/>
                <c:pt idx="0">
                  <c:v>90</c:v>
                </c:pt>
                <c:pt idx="1">
                  <c:v>88</c:v>
                </c:pt>
                <c:pt idx="2">
                  <c:v>85</c:v>
                </c:pt>
                <c:pt idx="3">
                  <c:v>96</c:v>
                </c:pt>
                <c:pt idx="4">
                  <c:v>44</c:v>
                </c:pt>
                <c:pt idx="5">
                  <c:v>69</c:v>
                </c:pt>
                <c:pt idx="6">
                  <c:v>81</c:v>
                </c:pt>
                <c:pt idx="7">
                  <c:v>95</c:v>
                </c:pt>
              </c:numCache>
            </c:numRef>
          </c:yVal>
          <c:smooth val="0"/>
          <c:extLst>
            <c:ext xmlns:c16="http://schemas.microsoft.com/office/drawing/2014/chart" uri="{C3380CC4-5D6E-409C-BE32-E72D297353CC}">
              <c16:uniqueId val="{0000000F-009D-41B8-9703-C411BBE88CD4}"/>
            </c:ext>
          </c:extLst>
        </c:ser>
        <c:dLbls>
          <c:showLegendKey val="0"/>
          <c:showVal val="0"/>
          <c:showCatName val="0"/>
          <c:showSerName val="0"/>
          <c:showPercent val="0"/>
          <c:showBubbleSize val="0"/>
        </c:dLbls>
        <c:axId val="52934928"/>
        <c:axId val="52928688"/>
      </c:scatterChart>
      <c:valAx>
        <c:axId val="52934928"/>
        <c:scaling>
          <c:orientation val="minMax"/>
          <c:max val="60"/>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r>
                  <a:rPr lang="en-GB" sz="1200" b="0" i="0" kern="1200" baseline="0">
                    <a:solidFill>
                      <a:srgbClr val="ED3293"/>
                    </a:solidFill>
                    <a:effectLst/>
                    <a:latin typeface="+mj-lt"/>
                  </a:rPr>
                  <a:t>◄       Feeling**  ►</a:t>
                </a:r>
                <a:endParaRPr lang="en-US" sz="1200">
                  <a:effectLst/>
                  <a:latin typeface="+mj-lt"/>
                </a:endParaRPr>
              </a:p>
            </c:rich>
          </c:tx>
          <c:overlay val="0"/>
          <c:spPr>
            <a:noFill/>
            <a:ln>
              <a:noFill/>
            </a:ln>
            <a:effectLst/>
          </c:spPr>
        </c:title>
        <c:numFmt formatCode="0.00" sourceLinked="1"/>
        <c:majorTickMark val="none"/>
        <c:minorTickMark val="none"/>
        <c:tickLblPos val="none"/>
        <c:spPr>
          <a:noFill/>
          <a:ln w="19050" cap="flat" cmpd="sng" algn="ctr">
            <a:gradFill flip="none" rotWithShape="1">
              <a:gsLst>
                <a:gs pos="0">
                  <a:schemeClr val="accent6"/>
                </a:gs>
                <a:gs pos="50000">
                  <a:srgbClr val="FCC600"/>
                </a:gs>
                <a:gs pos="100000">
                  <a:srgbClr val="FF5050"/>
                </a:gs>
              </a:gsLst>
              <a:lin ang="10800000" scaled="1"/>
              <a:tileRect/>
            </a:gradFill>
            <a:round/>
          </a:ln>
          <a:effectLst/>
        </c:spPr>
        <c:txPr>
          <a:bodyPr rot="-60000000" spcFirstLastPara="1" vertOverflow="ellipsis" vert="horz" wrap="square" anchor="ctr" anchorCtr="1"/>
          <a:lstStyle/>
          <a:p>
            <a:pPr>
              <a:defRPr sz="800" b="0" i="0" u="none" strike="noStrike" kern="1200" baseline="0">
                <a:solidFill>
                  <a:srgbClr val="EAEAEA"/>
                </a:solidFill>
                <a:latin typeface="+mn-lt"/>
                <a:ea typeface="+mn-ea"/>
                <a:cs typeface="+mn-cs"/>
              </a:defRPr>
            </a:pPr>
            <a:endParaRPr lang="en-US"/>
          </a:p>
        </c:txPr>
        <c:crossAx val="52928688"/>
        <c:crossesAt val="41"/>
        <c:crossBetween val="midCat"/>
      </c:valAx>
      <c:valAx>
        <c:axId val="52928688"/>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r>
                  <a:rPr lang="en-GB" sz="1200" b="0" i="0" kern="1200" baseline="0">
                    <a:solidFill>
                      <a:srgbClr val="ED3293"/>
                    </a:solidFill>
                    <a:effectLst/>
                  </a:rPr>
                  <a:t>◄         Fame*  ► </a:t>
                </a:r>
                <a:endParaRPr lang="en-US" sz="1200">
                  <a:effectLst/>
                </a:endParaRPr>
              </a:p>
            </c:rich>
          </c:tx>
          <c:layout>
            <c:manualLayout>
              <c:xMode val="edge"/>
              <c:yMode val="edge"/>
              <c:x val="0"/>
              <c:y val="0.36784812733382"/>
            </c:manualLayout>
          </c:layout>
          <c:overlay val="0"/>
          <c:spPr>
            <a:noFill/>
            <a:ln>
              <a:noFill/>
            </a:ln>
            <a:effectLst/>
          </c:spPr>
        </c:title>
        <c:numFmt formatCode="0" sourceLinked="1"/>
        <c:majorTickMark val="none"/>
        <c:minorTickMark val="none"/>
        <c:tickLblPos val="none"/>
        <c:spPr>
          <a:noFill/>
          <a:ln w="19050" cap="flat" cmpd="sng" algn="ctr">
            <a:gradFill>
              <a:gsLst>
                <a:gs pos="0">
                  <a:srgbClr val="FF5050"/>
                </a:gs>
                <a:gs pos="50000">
                  <a:srgbClr val="FCC600"/>
                </a:gs>
                <a:gs pos="100000">
                  <a:srgbClr val="92D050"/>
                </a:gs>
              </a:gsLst>
              <a:lin ang="5400000" scaled="1"/>
            </a:gradFill>
            <a:round/>
          </a:ln>
          <a:effectLst/>
        </c:spPr>
        <c:txPr>
          <a:bodyPr rot="-60000000" spcFirstLastPara="1" vertOverflow="ellipsis" vert="horz" wrap="square" anchor="ctr" anchorCtr="1"/>
          <a:lstStyle/>
          <a:p>
            <a:pPr>
              <a:defRPr sz="800" b="0" i="0" u="none" strike="noStrike" kern="1200" baseline="0">
                <a:solidFill>
                  <a:srgbClr val="EAEAEA"/>
                </a:solidFill>
                <a:latin typeface="+mn-lt"/>
                <a:ea typeface="+mn-ea"/>
                <a:cs typeface="+mn-cs"/>
              </a:defRPr>
            </a:pPr>
            <a:endParaRPr lang="en-US"/>
          </a:p>
        </c:txPr>
        <c:crossAx val="52934928"/>
        <c:crossesAt val="25"/>
        <c:crossBetween val="midCat"/>
        <c:minorUnit val="5"/>
      </c:valAx>
      <c:spPr>
        <a:noFill/>
        <a:ln w="12700">
          <a:solidFill>
            <a:srgbClr val="EAEAEA"/>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70860019666584E-2"/>
          <c:y val="5.4685562322594868E-2"/>
          <c:w val="0.9480558034376857"/>
          <c:h val="0.88073078857442055"/>
        </c:manualLayout>
      </c:layout>
      <c:scatterChart>
        <c:scatterStyle val="lineMarker"/>
        <c:varyColors val="0"/>
        <c:ser>
          <c:idx val="0"/>
          <c:order val="0"/>
          <c:tx>
            <c:strRef>
              <c:f>Sheet1!$A$1:$C$1</c:f>
              <c:strCache>
                <c:ptCount val="1"/>
                <c:pt idx="0">
                  <c:v>DAT SERIES X (happiness) → Y (breadth) ↑</c:v>
                </c:pt>
              </c:strCache>
            </c:strRef>
          </c:tx>
          <c:spPr>
            <a:ln w="28575" cap="rnd">
              <a:noFill/>
              <a:round/>
            </a:ln>
            <a:effectLst/>
          </c:spPr>
          <c:marker>
            <c:symbol val="picture"/>
            <c:spPr>
              <a:noFill/>
              <a:ln w="25400">
                <a:noFill/>
              </a:ln>
              <a:effectLst/>
            </c:spPr>
          </c:marker>
          <c:xVal>
            <c:numRef>
              <c:f>Sheet1!$B$2:$B$9</c:f>
              <c:numCache>
                <c:formatCode>0.00</c:formatCode>
                <c:ptCount val="8"/>
                <c:pt idx="0">
                  <c:v>1.68</c:v>
                </c:pt>
                <c:pt idx="1">
                  <c:v>1.43</c:v>
                </c:pt>
                <c:pt idx="2">
                  <c:v>1.7</c:v>
                </c:pt>
                <c:pt idx="3">
                  <c:v>1.48</c:v>
                </c:pt>
                <c:pt idx="4">
                  <c:v>2.4</c:v>
                </c:pt>
                <c:pt idx="5">
                  <c:v>1.87</c:v>
                </c:pt>
                <c:pt idx="6">
                  <c:v>1.81</c:v>
                </c:pt>
                <c:pt idx="7">
                  <c:v>1.61</c:v>
                </c:pt>
              </c:numCache>
            </c:numRef>
          </c:xVal>
          <c:yVal>
            <c:numRef>
              <c:f>Sheet1!$C$2:$C$9</c:f>
              <c:numCache>
                <c:formatCode>0</c:formatCode>
                <c:ptCount val="8"/>
                <c:pt idx="0">
                  <c:v>90</c:v>
                </c:pt>
                <c:pt idx="1">
                  <c:v>88</c:v>
                </c:pt>
                <c:pt idx="2">
                  <c:v>85</c:v>
                </c:pt>
                <c:pt idx="3">
                  <c:v>96</c:v>
                </c:pt>
                <c:pt idx="4">
                  <c:v>44</c:v>
                </c:pt>
                <c:pt idx="5">
                  <c:v>69</c:v>
                </c:pt>
                <c:pt idx="6">
                  <c:v>81</c:v>
                </c:pt>
                <c:pt idx="7">
                  <c:v>95</c:v>
                </c:pt>
              </c:numCache>
            </c:numRef>
          </c:yVal>
          <c:smooth val="0"/>
          <c:extLst>
            <c:ext xmlns:c16="http://schemas.microsoft.com/office/drawing/2014/chart" uri="{C3380CC4-5D6E-409C-BE32-E72D297353CC}">
              <c16:uniqueId val="{0000000F-009D-41B8-9703-C411BBE88CD4}"/>
            </c:ext>
          </c:extLst>
        </c:ser>
        <c:dLbls>
          <c:showLegendKey val="0"/>
          <c:showVal val="0"/>
          <c:showCatName val="0"/>
          <c:showSerName val="0"/>
          <c:showPercent val="0"/>
          <c:showBubbleSize val="0"/>
        </c:dLbls>
        <c:axId val="52934928"/>
        <c:axId val="52928688"/>
      </c:scatterChart>
      <c:valAx>
        <c:axId val="52934928"/>
        <c:scaling>
          <c:orientation val="maxMin"/>
          <c:max val="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r>
                  <a:rPr lang="en-GB" sz="1200" b="0" i="0" kern="1200" baseline="0">
                    <a:solidFill>
                      <a:srgbClr val="ED3293"/>
                    </a:solidFill>
                    <a:effectLst/>
                    <a:latin typeface="+mj-lt"/>
                  </a:rPr>
                  <a:t>◄       Fluency**  ►</a:t>
                </a:r>
                <a:endParaRPr lang="en-US" sz="1200">
                  <a:effectLst/>
                  <a:latin typeface="+mj-lt"/>
                </a:endParaRPr>
              </a:p>
            </c:rich>
          </c:tx>
          <c:overlay val="0"/>
          <c:spPr>
            <a:noFill/>
            <a:ln>
              <a:noFill/>
            </a:ln>
            <a:effectLst/>
          </c:spPr>
        </c:title>
        <c:numFmt formatCode="0.00" sourceLinked="1"/>
        <c:majorTickMark val="none"/>
        <c:minorTickMark val="none"/>
        <c:tickLblPos val="none"/>
        <c:spPr>
          <a:noFill/>
          <a:ln w="19050" cap="flat" cmpd="sng" algn="ctr">
            <a:gradFill flip="none" rotWithShape="1">
              <a:gsLst>
                <a:gs pos="0">
                  <a:srgbClr val="FF5050"/>
                </a:gs>
                <a:gs pos="50000">
                  <a:srgbClr val="FCC600"/>
                </a:gs>
                <a:gs pos="100000">
                  <a:srgbClr val="92D050"/>
                </a:gs>
              </a:gsLst>
              <a:lin ang="10800000" scaled="1"/>
              <a:tileRect/>
            </a:gradFill>
            <a:round/>
          </a:ln>
          <a:effectLst/>
        </c:spPr>
        <c:txPr>
          <a:bodyPr rot="-60000000" spcFirstLastPara="1" vertOverflow="ellipsis" vert="horz" wrap="square" anchor="ctr" anchorCtr="1"/>
          <a:lstStyle/>
          <a:p>
            <a:pPr>
              <a:defRPr sz="800" b="0" i="0" u="none" strike="noStrike" kern="1200" baseline="0">
                <a:solidFill>
                  <a:srgbClr val="EAEAEA"/>
                </a:solidFill>
                <a:latin typeface="+mn-lt"/>
                <a:ea typeface="+mn-ea"/>
                <a:cs typeface="+mn-cs"/>
              </a:defRPr>
            </a:pPr>
            <a:endParaRPr lang="en-US"/>
          </a:p>
        </c:txPr>
        <c:crossAx val="52928688"/>
        <c:crossesAt val="41"/>
        <c:crossBetween val="midCat"/>
      </c:valAx>
      <c:valAx>
        <c:axId val="52928688"/>
        <c:scaling>
          <c:orientation val="minMax"/>
          <c:max val="100"/>
          <c:min val="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r>
                  <a:rPr lang="en-GB" sz="1200" b="0" i="0" kern="1200" baseline="0">
                    <a:solidFill>
                      <a:srgbClr val="ED3293"/>
                    </a:solidFill>
                    <a:effectLst/>
                  </a:rPr>
                  <a:t>◄         Fame*  ► </a:t>
                </a:r>
                <a:endParaRPr lang="en-US" sz="1200">
                  <a:effectLst/>
                </a:endParaRPr>
              </a:p>
            </c:rich>
          </c:tx>
          <c:layout>
            <c:manualLayout>
              <c:xMode val="edge"/>
              <c:yMode val="edge"/>
              <c:x val="0"/>
              <c:y val="0.36784812733382"/>
            </c:manualLayout>
          </c:layout>
          <c:overlay val="0"/>
          <c:spPr>
            <a:noFill/>
            <a:ln>
              <a:noFill/>
            </a:ln>
            <a:effectLst/>
          </c:spPr>
        </c:title>
        <c:numFmt formatCode="0" sourceLinked="1"/>
        <c:majorTickMark val="none"/>
        <c:minorTickMark val="none"/>
        <c:tickLblPos val="none"/>
        <c:spPr>
          <a:noFill/>
          <a:ln w="19050" cap="flat" cmpd="sng" algn="ctr">
            <a:gradFill>
              <a:gsLst>
                <a:gs pos="0">
                  <a:srgbClr val="FF5050"/>
                </a:gs>
                <a:gs pos="50000">
                  <a:srgbClr val="FCC600"/>
                </a:gs>
                <a:gs pos="100000">
                  <a:srgbClr val="92D050"/>
                </a:gs>
              </a:gsLst>
              <a:lin ang="5400000" scaled="1"/>
            </a:gradFill>
            <a:round/>
          </a:ln>
          <a:effectLst/>
        </c:spPr>
        <c:txPr>
          <a:bodyPr rot="-60000000" spcFirstLastPara="1" vertOverflow="ellipsis" vert="horz" wrap="square" anchor="ctr" anchorCtr="1"/>
          <a:lstStyle/>
          <a:p>
            <a:pPr>
              <a:defRPr sz="800" b="0" i="0" u="none" strike="noStrike" kern="1200" baseline="0">
                <a:solidFill>
                  <a:srgbClr val="EAEAEA"/>
                </a:solidFill>
                <a:latin typeface="+mn-lt"/>
                <a:ea typeface="+mn-ea"/>
                <a:cs typeface="+mn-cs"/>
              </a:defRPr>
            </a:pPr>
            <a:endParaRPr lang="en-US"/>
          </a:p>
        </c:txPr>
        <c:crossAx val="52934928"/>
        <c:crossesAt val="2.1"/>
        <c:crossBetween val="midCat"/>
        <c:minorUnit val="5"/>
      </c:valAx>
      <c:spPr>
        <a:noFill/>
        <a:ln w="12700">
          <a:solidFill>
            <a:srgbClr val="EAEAEA"/>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70860019666584E-2"/>
          <c:y val="5.4685562322594868E-2"/>
          <c:w val="0.9480558034376857"/>
          <c:h val="0.88073078857442055"/>
        </c:manualLayout>
      </c:layout>
      <c:scatterChart>
        <c:scatterStyle val="lineMarker"/>
        <c:varyColors val="0"/>
        <c:ser>
          <c:idx val="0"/>
          <c:order val="0"/>
          <c:tx>
            <c:strRef>
              <c:f>Sheet1!$A$1:$C$1</c:f>
              <c:strCache>
                <c:ptCount val="1"/>
                <c:pt idx="0">
                  <c:v>DAT SERIES X (happiness) → Y (breadth) ↑</c:v>
                </c:pt>
              </c:strCache>
            </c:strRef>
          </c:tx>
          <c:spPr>
            <a:ln w="28575" cap="rnd">
              <a:noFill/>
              <a:round/>
            </a:ln>
            <a:effectLst/>
          </c:spPr>
          <c:marker>
            <c:symbol val="picture"/>
            <c:spPr>
              <a:noFill/>
              <a:ln w="25400">
                <a:noFill/>
              </a:ln>
              <a:effectLst/>
            </c:spPr>
          </c:marker>
          <c:dLbls>
            <c:dLbl>
              <c:idx val="0"/>
              <c:tx>
                <c:rich>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j-lt"/>
                        <a:ea typeface="+mn-ea"/>
                        <a:cs typeface="+mn-cs"/>
                      </a:defRPr>
                    </a:pPr>
                    <a:fld id="{C3F39E9F-E010-416C-B381-550F5E581AC5}" type="CELLRANGE">
                      <a:rPr lang="en-GB"/>
                      <a:pPr>
                        <a:defRPr sz="1600" b="0" i="0" u="none" strike="noStrike" kern="1200" baseline="0">
                          <a:solidFill>
                            <a:schemeClr val="tx2"/>
                          </a:solidFill>
                          <a:latin typeface="+mj-lt"/>
                          <a:ea typeface="+mn-ea"/>
                          <a:cs typeface="+mn-cs"/>
                        </a:defRPr>
                      </a:pPr>
                      <a:t>[CELLRANGE]</a:t>
                    </a:fld>
                    <a:endParaRPr lang="en-GB"/>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F17-4757-BB7D-BC864FC8432C}"/>
                </c:ext>
              </c:extLst>
            </c:dLbl>
            <c:dLbl>
              <c:idx val="1"/>
              <c:tx>
                <c:rich>
                  <a:bodyPr/>
                  <a:lstStyle/>
                  <a:p>
                    <a:fld id="{35D6F6FB-C2A6-45C3-9FBE-4B014F09653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F17-4757-BB7D-BC864FC8432C}"/>
                </c:ext>
              </c:extLst>
            </c:dLbl>
            <c:dLbl>
              <c:idx val="2"/>
              <c:tx>
                <c:rich>
                  <a:bodyPr/>
                  <a:lstStyle/>
                  <a:p>
                    <a:fld id="{2B240FC7-2897-400A-A2F7-6090570C622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F17-4757-BB7D-BC864FC8432C}"/>
                </c:ext>
              </c:extLst>
            </c:dLbl>
            <c:dLbl>
              <c:idx val="3"/>
              <c:tx>
                <c:rich>
                  <a:bodyPr/>
                  <a:lstStyle/>
                  <a:p>
                    <a:fld id="{E7B1051C-9025-4AD8-8E40-C93370F5767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17-4757-BB7D-BC864FC8432C}"/>
                </c:ext>
              </c:extLst>
            </c:dLbl>
            <c:dLbl>
              <c:idx val="4"/>
              <c:tx>
                <c:rich>
                  <a:bodyPr/>
                  <a:lstStyle/>
                  <a:p>
                    <a:fld id="{B5ECE9A6-9DAB-4F68-AF70-130E79B96E9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F17-4757-BB7D-BC864FC8432C}"/>
                </c:ext>
              </c:extLst>
            </c:dLbl>
            <c:dLbl>
              <c:idx val="5"/>
              <c:tx>
                <c:rich>
                  <a:bodyPr/>
                  <a:lstStyle/>
                  <a:p>
                    <a:fld id="{664C4909-A9EB-46D0-9A53-C98DD85E837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17-4757-BB7D-BC864FC8432C}"/>
                </c:ext>
              </c:extLst>
            </c:dLbl>
            <c:dLbl>
              <c:idx val="6"/>
              <c:tx>
                <c:rich>
                  <a:bodyPr/>
                  <a:lstStyle/>
                  <a:p>
                    <a:fld id="{041EF00A-E475-4AB9-84ED-6F740CAE942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F17-4757-BB7D-BC864FC8432C}"/>
                </c:ext>
              </c:extLst>
            </c:dLbl>
            <c:dLbl>
              <c:idx val="7"/>
              <c:tx>
                <c:rich>
                  <a:bodyPr/>
                  <a:lstStyle/>
                  <a:p>
                    <a:fld id="{9D57742D-5409-4A3C-8507-BC02DD7C301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17-4757-BB7D-BC864FC8432C}"/>
                </c:ext>
              </c:extLst>
            </c:dLbl>
            <c:dLbl>
              <c:idx val="8"/>
              <c:tx>
                <c:rich>
                  <a:bodyPr/>
                  <a:lstStyle/>
                  <a:p>
                    <a:fld id="{18AF7218-383A-4B38-A982-7DA87207388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F17-4757-BB7D-BC864FC8432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90000"/>
                        <a:lumOff val="10000"/>
                      </a:schemeClr>
                    </a:solidFill>
                    <a:latin typeface="+mj-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Sheet1!$B$2:$B$10</c:f>
              <c:numCache>
                <c:formatCode>0.00</c:formatCode>
                <c:ptCount val="9"/>
                <c:pt idx="0">
                  <c:v>1.6</c:v>
                </c:pt>
                <c:pt idx="1">
                  <c:v>1.98</c:v>
                </c:pt>
                <c:pt idx="2">
                  <c:v>2.0699999999999998</c:v>
                </c:pt>
                <c:pt idx="3">
                  <c:v>1.98</c:v>
                </c:pt>
                <c:pt idx="4">
                  <c:v>1.89</c:v>
                </c:pt>
                <c:pt idx="5">
                  <c:v>1.9</c:v>
                </c:pt>
                <c:pt idx="6">
                  <c:v>2.2200000000000002</c:v>
                </c:pt>
                <c:pt idx="7">
                  <c:v>2.08</c:v>
                </c:pt>
                <c:pt idx="8">
                  <c:v>1.95</c:v>
                </c:pt>
              </c:numCache>
            </c:numRef>
          </c:xVal>
          <c:yVal>
            <c:numRef>
              <c:f>Sheet1!$C$2:$C$10</c:f>
              <c:numCache>
                <c:formatCode>0</c:formatCode>
                <c:ptCount val="9"/>
                <c:pt idx="0">
                  <c:v>88</c:v>
                </c:pt>
                <c:pt idx="1">
                  <c:v>52</c:v>
                </c:pt>
                <c:pt idx="2">
                  <c:v>37</c:v>
                </c:pt>
                <c:pt idx="3">
                  <c:v>31</c:v>
                </c:pt>
                <c:pt idx="4">
                  <c:v>3</c:v>
                </c:pt>
                <c:pt idx="5">
                  <c:v>50</c:v>
                </c:pt>
                <c:pt idx="6">
                  <c:v>27</c:v>
                </c:pt>
                <c:pt idx="7">
                  <c:v>24</c:v>
                </c:pt>
                <c:pt idx="8">
                  <c:v>20</c:v>
                </c:pt>
              </c:numCache>
            </c:numRef>
          </c:yVal>
          <c:smooth val="0"/>
          <c:extLst>
            <c:ext xmlns:c15="http://schemas.microsoft.com/office/drawing/2012/chart" uri="{02D57815-91ED-43cb-92C2-25804820EDAC}">
              <c15:datalabelsRange>
                <c15:f>Sheet1!$A$2:$A$16</c15:f>
                <c15:dlblRangeCache>
                  <c:ptCount val="15"/>
                  <c:pt idx="0">
                    <c:v>Tweet</c:v>
                  </c:pt>
                  <c:pt idx="1">
                    <c:v>Status</c:v>
                  </c:pt>
                  <c:pt idx="2">
                    <c:v>Story</c:v>
                  </c:pt>
                  <c:pt idx="3">
                    <c:v>Reel</c:v>
                  </c:pt>
                  <c:pt idx="4">
                    <c:v>Share</c:v>
                  </c:pt>
                  <c:pt idx="5">
                    <c:v>Post</c:v>
                  </c:pt>
                  <c:pt idx="6">
                    <c:v>Board</c:v>
                  </c:pt>
                  <c:pt idx="7">
                    <c:v>Upvote</c:v>
                  </c:pt>
                  <c:pt idx="8">
                    <c:v>Downvote</c:v>
                  </c:pt>
                </c15:dlblRangeCache>
              </c15:datalabelsRange>
            </c:ext>
            <c:ext xmlns:c16="http://schemas.microsoft.com/office/drawing/2014/chart" uri="{C3380CC4-5D6E-409C-BE32-E72D297353CC}">
              <c16:uniqueId val="{0000000F-8F17-4757-BB7D-BC864FC8432C}"/>
            </c:ext>
          </c:extLst>
        </c:ser>
        <c:dLbls>
          <c:showLegendKey val="0"/>
          <c:showVal val="0"/>
          <c:showCatName val="0"/>
          <c:showSerName val="0"/>
          <c:showPercent val="0"/>
          <c:showBubbleSize val="0"/>
        </c:dLbls>
        <c:axId val="52934928"/>
        <c:axId val="52928688"/>
      </c:scatterChart>
      <c:valAx>
        <c:axId val="52934928"/>
        <c:scaling>
          <c:orientation val="maxMin"/>
          <c:max val="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r>
                  <a:rPr lang="en-GB" sz="1200" b="0" i="0" kern="1200" baseline="0">
                    <a:solidFill>
                      <a:srgbClr val="ED3293"/>
                    </a:solidFill>
                    <a:effectLst/>
                    <a:latin typeface="+mj-lt"/>
                  </a:rPr>
                  <a:t>◄       Fluency**  ►</a:t>
                </a:r>
                <a:endParaRPr lang="en-US" sz="1200">
                  <a:effectLst/>
                  <a:latin typeface="+mj-lt"/>
                </a:endParaRPr>
              </a:p>
            </c:rich>
          </c:tx>
          <c:overlay val="0"/>
          <c:spPr>
            <a:noFill/>
            <a:ln>
              <a:noFill/>
            </a:ln>
            <a:effectLst/>
          </c:spPr>
        </c:title>
        <c:numFmt formatCode="0.00" sourceLinked="1"/>
        <c:majorTickMark val="none"/>
        <c:minorTickMark val="none"/>
        <c:tickLblPos val="none"/>
        <c:spPr>
          <a:noFill/>
          <a:ln w="19050" cap="flat" cmpd="sng" algn="ctr">
            <a:gradFill flip="none" rotWithShape="1">
              <a:gsLst>
                <a:gs pos="0">
                  <a:srgbClr val="FF5050"/>
                </a:gs>
                <a:gs pos="50000">
                  <a:srgbClr val="FCC600"/>
                </a:gs>
                <a:gs pos="100000">
                  <a:srgbClr val="92D050"/>
                </a:gs>
              </a:gsLst>
              <a:lin ang="10800000" scaled="1"/>
              <a:tileRect/>
            </a:gradFill>
            <a:round/>
          </a:ln>
          <a:effectLst/>
        </c:spPr>
        <c:txPr>
          <a:bodyPr rot="-60000000" spcFirstLastPara="1" vertOverflow="ellipsis" vert="horz" wrap="square" anchor="ctr" anchorCtr="1"/>
          <a:lstStyle/>
          <a:p>
            <a:pPr>
              <a:defRPr sz="800" b="0" i="0" u="none" strike="noStrike" kern="1200" baseline="0">
                <a:solidFill>
                  <a:srgbClr val="EAEAEA"/>
                </a:solidFill>
                <a:latin typeface="+mn-lt"/>
                <a:ea typeface="+mn-ea"/>
                <a:cs typeface="+mn-cs"/>
              </a:defRPr>
            </a:pPr>
            <a:endParaRPr lang="en-US"/>
          </a:p>
        </c:txPr>
        <c:crossAx val="52928688"/>
        <c:crossesAt val="41"/>
        <c:crossBetween val="midCat"/>
      </c:valAx>
      <c:valAx>
        <c:axId val="52928688"/>
        <c:scaling>
          <c:orientation val="minMax"/>
          <c:max val="100"/>
          <c:min val="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r>
                  <a:rPr lang="en-GB" sz="1200" b="0" i="0" kern="1200" baseline="0">
                    <a:solidFill>
                      <a:srgbClr val="ED3293"/>
                    </a:solidFill>
                    <a:effectLst/>
                  </a:rPr>
                  <a:t>◄         Fame*  ► </a:t>
                </a:r>
                <a:endParaRPr lang="en-US" sz="1200">
                  <a:effectLst/>
                </a:endParaRPr>
              </a:p>
            </c:rich>
          </c:tx>
          <c:layout>
            <c:manualLayout>
              <c:xMode val="edge"/>
              <c:yMode val="edge"/>
              <c:x val="0"/>
              <c:y val="0.36784812733382"/>
            </c:manualLayout>
          </c:layout>
          <c:overlay val="0"/>
          <c:spPr>
            <a:noFill/>
            <a:ln>
              <a:noFill/>
            </a:ln>
            <a:effectLst/>
          </c:spPr>
        </c:title>
        <c:numFmt formatCode="0" sourceLinked="1"/>
        <c:majorTickMark val="none"/>
        <c:minorTickMark val="none"/>
        <c:tickLblPos val="none"/>
        <c:spPr>
          <a:noFill/>
          <a:ln w="19050" cap="flat" cmpd="sng" algn="ctr">
            <a:gradFill>
              <a:gsLst>
                <a:gs pos="0">
                  <a:srgbClr val="FF5050"/>
                </a:gs>
                <a:gs pos="50000">
                  <a:srgbClr val="FCC600"/>
                </a:gs>
                <a:gs pos="100000">
                  <a:srgbClr val="92D050"/>
                </a:gs>
              </a:gsLst>
              <a:lin ang="5400000" scaled="1"/>
            </a:gradFill>
            <a:round/>
          </a:ln>
          <a:effectLst/>
        </c:spPr>
        <c:txPr>
          <a:bodyPr rot="-60000000" spcFirstLastPara="1" vertOverflow="ellipsis" vert="horz" wrap="square" anchor="ctr" anchorCtr="1"/>
          <a:lstStyle/>
          <a:p>
            <a:pPr>
              <a:defRPr sz="800" b="0" i="0" u="none" strike="noStrike" kern="1200" baseline="0">
                <a:solidFill>
                  <a:srgbClr val="EAEAEA"/>
                </a:solidFill>
                <a:latin typeface="+mn-lt"/>
                <a:ea typeface="+mn-ea"/>
                <a:cs typeface="+mn-cs"/>
              </a:defRPr>
            </a:pPr>
            <a:endParaRPr lang="en-US"/>
          </a:p>
        </c:txPr>
        <c:crossAx val="52934928"/>
        <c:crossesAt val="2.1"/>
        <c:crossBetween val="midCat"/>
        <c:minorUnit val="5"/>
      </c:valAx>
      <c:spPr>
        <a:noFill/>
        <a:ln w="12700">
          <a:solidFill>
            <a:srgbClr val="EAEAEA"/>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0.00305</cdr:x>
      <cdr:y>0.02506</cdr:y>
    </cdr:from>
    <cdr:to>
      <cdr:x>0.05084</cdr:x>
      <cdr:y>0.09769</cdr:y>
    </cdr:to>
    <cdr:sp macro="" textlink="">
      <cdr:nvSpPr>
        <cdr:cNvPr id="4" name="TextBox 3"/>
        <cdr:cNvSpPr txBox="1"/>
      </cdr:nvSpPr>
      <cdr:spPr>
        <a:xfrm xmlns:a="http://schemas.openxmlformats.org/drawingml/2006/main">
          <a:off x="27757" y="99392"/>
          <a:ext cx="435344" cy="288147"/>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marL="269875" indent="-269875">
            <a:spcAft>
              <a:spcPts val="600"/>
            </a:spcAft>
            <a:buClr>
              <a:srgbClr val="FFB81C"/>
            </a:buClr>
            <a:buFont typeface="Wingdings" pitchFamily="2" charset="2"/>
            <a:buChar char=""/>
          </a:pPr>
          <a:endParaRPr lang="en-GB" sz="1400" dirty="0" err="1">
            <a:solidFill>
              <a:srgbClr val="595959"/>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0.00305</cdr:x>
      <cdr:y>0.02506</cdr:y>
    </cdr:from>
    <cdr:to>
      <cdr:x>0.05084</cdr:x>
      <cdr:y>0.09769</cdr:y>
    </cdr:to>
    <cdr:sp macro="" textlink="">
      <cdr:nvSpPr>
        <cdr:cNvPr id="4" name="TextBox 3"/>
        <cdr:cNvSpPr txBox="1"/>
      </cdr:nvSpPr>
      <cdr:spPr>
        <a:xfrm xmlns:a="http://schemas.openxmlformats.org/drawingml/2006/main">
          <a:off x="27757" y="99392"/>
          <a:ext cx="435344" cy="288147"/>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marL="269875" indent="-269875">
            <a:spcAft>
              <a:spcPts val="600"/>
            </a:spcAft>
            <a:buClr>
              <a:srgbClr val="FFB81C"/>
            </a:buClr>
            <a:buFont typeface="Wingdings" pitchFamily="2" charset="2"/>
            <a:buChar char=""/>
          </a:pPr>
          <a:endParaRPr lang="en-GB" sz="1400" dirty="0" err="1">
            <a:solidFill>
              <a:srgbClr val="595959"/>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latin typeface="Arial Nova" panose="020B05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990871-449D-4313-9EA7-1AD8E240D724}" type="datetimeFigureOut">
              <a:rPr lang="en-GB" smtClean="0">
                <a:latin typeface="Arial Nova" panose="020B0504020202020204" pitchFamily="34" charset="0"/>
              </a:rPr>
              <a:t>08/08/2023</a:t>
            </a:fld>
            <a:endParaRPr lang="en-GB">
              <a:latin typeface="Arial Nova" panose="020B05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latin typeface="Arial Nova" panose="020B05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9254B-F39C-4570-AF5A-5A28A52AB211}" type="slidenum">
              <a:rPr lang="en-GB" smtClean="0">
                <a:latin typeface="Arial Nova" panose="020B0504020202020204" pitchFamily="34" charset="0"/>
              </a:rPr>
              <a:t>‹#›</a:t>
            </a:fld>
            <a:endParaRPr lang="en-GB">
              <a:latin typeface="Arial Nova" panose="020B0504020202020204" pitchFamily="34" charset="0"/>
            </a:endParaRPr>
          </a:p>
        </p:txBody>
      </p:sp>
    </p:spTree>
    <p:extLst>
      <p:ext uri="{BB962C8B-B14F-4D97-AF65-F5344CB8AC3E}">
        <p14:creationId xmlns:p14="http://schemas.microsoft.com/office/powerpoint/2010/main" val="230521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Nova" panose="020B05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Nova" panose="020B0504020202020204" pitchFamily="34" charset="0"/>
              </a:defRPr>
            </a:lvl1pPr>
          </a:lstStyle>
          <a:p>
            <a:fld id="{E797CEAC-E481-4802-9A73-1E5DC3594434}" type="datetimeFigureOut">
              <a:rPr lang="en-GB" smtClean="0"/>
              <a:pPr/>
              <a:t>08/08/2023</a:t>
            </a:fld>
            <a:endParaRPr lang="en-GB"/>
          </a:p>
        </p:txBody>
      </p:sp>
      <p:sp>
        <p:nvSpPr>
          <p:cNvPr id="4" name="Slide Image Placeholder 3"/>
          <p:cNvSpPr>
            <a:spLocks noGrp="1" noRot="1" noChangeAspect="1"/>
          </p:cNvSpPr>
          <p:nvPr>
            <p:ph type="sldImg" idx="2"/>
          </p:nvPr>
        </p:nvSpPr>
        <p:spPr>
          <a:xfrm>
            <a:off x="539750" y="539750"/>
            <a:ext cx="5761038" cy="3240088"/>
          </a:xfrm>
          <a:prstGeom prst="rect">
            <a:avLst/>
          </a:prstGeom>
          <a:noFill/>
          <a:ln w="12700">
            <a:solidFill>
              <a:schemeClr val="tx1">
                <a:lumMod val="20000"/>
                <a:lumOff val="80000"/>
              </a:schemeClr>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540000" y="3960000"/>
            <a:ext cx="5760000" cy="46800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Nova" panose="020B05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Nova" panose="020B0504020202020204" pitchFamily="34" charset="0"/>
              </a:defRPr>
            </a:lvl1pPr>
          </a:lstStyle>
          <a:p>
            <a:fld id="{6A577989-73FD-4422-AB0E-1991DED56286}" type="slidenum">
              <a:rPr lang="en-GB" smtClean="0"/>
              <a:pPr/>
              <a:t>‹#›</a:t>
            </a:fld>
            <a:endParaRPr lang="en-GB"/>
          </a:p>
        </p:txBody>
      </p:sp>
    </p:spTree>
    <p:extLst>
      <p:ext uri="{BB962C8B-B14F-4D97-AF65-F5344CB8AC3E}">
        <p14:creationId xmlns:p14="http://schemas.microsoft.com/office/powerpoint/2010/main" val="3914569687"/>
      </p:ext>
    </p:extLst>
  </p:cSld>
  <p:clrMap bg1="lt1" tx1="dk1" bg2="lt2" tx2="dk2" accent1="accent1" accent2="accent2" accent3="accent3" accent4="accent4" accent5="accent5" accent6="accent6" hlink="hlink" folHlink="folHlink"/>
  <p:notesStyle>
    <a:lvl1pPr marL="179388" indent="-179388" algn="l" defTabSz="914400" rtl="0" eaLnBrk="1" latinLnBrk="0" hangingPunct="1">
      <a:spcBef>
        <a:spcPts val="600"/>
      </a:spcBef>
      <a:buClr>
        <a:schemeClr val="tx2"/>
      </a:buClr>
      <a:buFont typeface="Calibri" panose="020F0502020204030204" pitchFamily="34" charset="0"/>
      <a:buChar char=" "/>
      <a:defRPr sz="1200" kern="1200">
        <a:solidFill>
          <a:schemeClr val="tx1"/>
        </a:solidFill>
        <a:latin typeface="Arial Nova" panose="020B0504020202020204" pitchFamily="34" charset="0"/>
        <a:ea typeface="+mn-ea"/>
        <a:cs typeface="+mn-cs"/>
      </a:defRPr>
    </a:lvl1pPr>
    <a:lvl2pPr marL="179388" indent="-179388" algn="l" defTabSz="914400" rtl="0" eaLnBrk="1" latinLnBrk="0" hangingPunct="1">
      <a:spcBef>
        <a:spcPts val="600"/>
      </a:spcBef>
      <a:buClr>
        <a:schemeClr val="tx2"/>
      </a:buClr>
      <a:buFont typeface="Calibri" panose="020F0502020204030204" pitchFamily="34" charset="0"/>
      <a:buChar char=" "/>
      <a:defRPr sz="1200" b="1" kern="1200">
        <a:solidFill>
          <a:schemeClr val="tx2"/>
        </a:solidFill>
        <a:latin typeface="Arial Nova" panose="020B0504020202020204" pitchFamily="34" charset="0"/>
        <a:ea typeface="+mn-ea"/>
        <a:cs typeface="+mn-cs"/>
      </a:defRPr>
    </a:lvl2pPr>
    <a:lvl3pPr marL="358775" indent="-171450"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Arial Nova" panose="020B0504020202020204" pitchFamily="34" charset="0"/>
        <a:ea typeface="+mn-ea"/>
        <a:cs typeface="+mn-cs"/>
      </a:defRPr>
    </a:lvl3pPr>
    <a:lvl4pPr marL="357188" indent="-177800" algn="l" defTabSz="914400" rtl="0" eaLnBrk="1" latinLnBrk="0" hangingPunct="1">
      <a:spcBef>
        <a:spcPts val="600"/>
      </a:spcBef>
      <a:buClr>
        <a:schemeClr val="tx2"/>
      </a:buClr>
      <a:buSzPct val="80000"/>
      <a:buFont typeface="Wingdings" panose="05000000000000000000" pitchFamily="2" charset="2"/>
      <a:buChar char="«"/>
      <a:defRPr sz="1200" kern="1200">
        <a:solidFill>
          <a:schemeClr val="tx1"/>
        </a:solidFill>
        <a:latin typeface="Arial Nova" panose="020B0504020202020204" pitchFamily="34" charset="0"/>
        <a:ea typeface="+mn-ea"/>
        <a:cs typeface="+mn-cs"/>
      </a:defRPr>
    </a:lvl4pPr>
    <a:lvl5pPr marL="539750" indent="-182563"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Arial Nova"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77989-73FD-4422-AB0E-1991DED56286}" type="slidenum">
              <a:rPr lang="en-GB" smtClean="0"/>
              <a:pPr/>
              <a:t>1</a:t>
            </a:fld>
            <a:endParaRPr lang="en-GB"/>
          </a:p>
        </p:txBody>
      </p:sp>
    </p:spTree>
    <p:extLst>
      <p:ext uri="{BB962C8B-B14F-4D97-AF65-F5344CB8AC3E}">
        <p14:creationId xmlns:p14="http://schemas.microsoft.com/office/powerpoint/2010/main" val="44770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pPr marL="179388" marR="0" indent="-179388" algn="l" defTabSz="914400" rtl="0" eaLnBrk="1" fontAlgn="auto" latinLnBrk="0" hangingPunct="1">
              <a:lnSpc>
                <a:spcPct val="100000"/>
              </a:lnSpc>
              <a:spcBef>
                <a:spcPts val="600"/>
              </a:spcBef>
              <a:spcAft>
                <a:spcPts val="0"/>
              </a:spcAft>
              <a:buClr>
                <a:schemeClr val="tx2"/>
              </a:buClr>
              <a:buSzTx/>
              <a:buFont typeface="Calibri" panose="020F0502020204030204" pitchFamily="34" charset="0"/>
              <a:buChar char=" "/>
              <a:tabLst/>
              <a:defRPr/>
            </a:pPr>
            <a:endParaRPr lang="en-GB"/>
          </a:p>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2</a:t>
            </a:fld>
            <a:endParaRPr lang="en-GB"/>
          </a:p>
        </p:txBody>
      </p:sp>
    </p:spTree>
    <p:extLst>
      <p:ext uri="{BB962C8B-B14F-4D97-AF65-F5344CB8AC3E}">
        <p14:creationId xmlns:p14="http://schemas.microsoft.com/office/powerpoint/2010/main" val="46246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3</a:t>
            </a:fld>
            <a:endParaRPr lang="en-GB"/>
          </a:p>
        </p:txBody>
      </p:sp>
    </p:spTree>
    <p:extLst>
      <p:ext uri="{BB962C8B-B14F-4D97-AF65-F5344CB8AC3E}">
        <p14:creationId xmlns:p14="http://schemas.microsoft.com/office/powerpoint/2010/main" val="417009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4</a:t>
            </a:fld>
            <a:endParaRPr lang="en-GB"/>
          </a:p>
        </p:txBody>
      </p:sp>
    </p:spTree>
    <p:extLst>
      <p:ext uri="{BB962C8B-B14F-4D97-AF65-F5344CB8AC3E}">
        <p14:creationId xmlns:p14="http://schemas.microsoft.com/office/powerpoint/2010/main" val="419734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5</a:t>
            </a:fld>
            <a:endParaRPr lang="en-GB"/>
          </a:p>
        </p:txBody>
      </p:sp>
    </p:spTree>
    <p:extLst>
      <p:ext uri="{BB962C8B-B14F-4D97-AF65-F5344CB8AC3E}">
        <p14:creationId xmlns:p14="http://schemas.microsoft.com/office/powerpoint/2010/main" val="85520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6</a:t>
            </a:fld>
            <a:endParaRPr lang="en-GB"/>
          </a:p>
        </p:txBody>
      </p:sp>
    </p:spTree>
    <p:extLst>
      <p:ext uri="{BB962C8B-B14F-4D97-AF65-F5344CB8AC3E}">
        <p14:creationId xmlns:p14="http://schemas.microsoft.com/office/powerpoint/2010/main" val="361497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61038" cy="32400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577989-73FD-4422-AB0E-1991DED56286}" type="slidenum">
              <a:rPr lang="en-GB" smtClean="0"/>
              <a:pPr/>
              <a:t>7</a:t>
            </a:fld>
            <a:endParaRPr lang="en-GB"/>
          </a:p>
        </p:txBody>
      </p:sp>
    </p:spTree>
    <p:extLst>
      <p:ext uri="{BB962C8B-B14F-4D97-AF65-F5344CB8AC3E}">
        <p14:creationId xmlns:p14="http://schemas.microsoft.com/office/powerpoint/2010/main" val="35074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77989-73FD-4422-AB0E-1991DED56286}" type="slidenum">
              <a:rPr kumimoji="0" lang="en-GB" sz="1200" b="0" i="0" u="none" strike="noStrike" kern="1200" cap="none" spc="0" normalizeH="0" baseline="0" noProof="0" smtClean="0">
                <a:ln>
                  <a:noFill/>
                </a:ln>
                <a:solidFill>
                  <a:srgbClr val="424242"/>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424242"/>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390413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1 EFFECTIVENESS Slide">
    <p:spTree>
      <p:nvGrpSpPr>
        <p:cNvPr id="1" name=""/>
        <p:cNvGrpSpPr/>
        <p:nvPr/>
      </p:nvGrpSpPr>
      <p:grpSpPr>
        <a:xfrm>
          <a:off x="0" y="0"/>
          <a:ext cx="0" cy="0"/>
          <a:chOff x="0" y="0"/>
          <a:chExt cx="0" cy="0"/>
        </a:xfrm>
      </p:grpSpPr>
      <p:sp>
        <p:nvSpPr>
          <p:cNvPr id="7" name="Brand &amp; Ad Name Placeholder">
            <a:extLst>
              <a:ext uri="{FF2B5EF4-FFF2-40B4-BE49-F238E27FC236}">
                <a16:creationId xmlns:a16="http://schemas.microsoft.com/office/drawing/2014/main" id="{83346DC2-075A-4244-9041-8D3DA850A8B2}"/>
              </a:ext>
            </a:extLst>
          </p:cNvPr>
          <p:cNvSpPr>
            <a:spLocks noGrp="1"/>
          </p:cNvSpPr>
          <p:nvPr>
            <p:ph type="body" sz="quarter" idx="13" hasCustomPrompt="1"/>
          </p:nvPr>
        </p:nvSpPr>
        <p:spPr>
          <a:xfrm>
            <a:off x="7284719" y="6394295"/>
            <a:ext cx="3960000" cy="216000"/>
          </a:xfrm>
        </p:spPr>
        <p:txBody>
          <a:bodyPr wrap="none" rIns="72000" anchor="ctr" anchorCtr="0"/>
          <a:lstStyle>
            <a:lvl1pPr algn="r">
              <a:spcBef>
                <a:spcPts val="0"/>
              </a:spcBef>
              <a:defRPr sz="1400" spc="-50" baseline="0">
                <a:latin typeface="+mj-lt"/>
              </a:defRPr>
            </a:lvl1pPr>
          </a:lstStyle>
          <a:p>
            <a:pPr lvl="0"/>
            <a:r>
              <a:rPr lang="en-GB"/>
              <a:t>Enter brand &amp; ‘ad name’ here</a:t>
            </a:r>
          </a:p>
        </p:txBody>
      </p:sp>
      <p:sp>
        <p:nvSpPr>
          <p:cNvPr id="8" name="Six word story Placeholder">
            <a:extLst>
              <a:ext uri="{FF2B5EF4-FFF2-40B4-BE49-F238E27FC236}">
                <a16:creationId xmlns:a16="http://schemas.microsoft.com/office/drawing/2014/main" id="{0CA90520-EA1D-445F-8D33-F905AA0A91BB}"/>
              </a:ext>
            </a:extLst>
          </p:cNvPr>
          <p:cNvSpPr>
            <a:spLocks noGrp="1"/>
          </p:cNvSpPr>
          <p:nvPr>
            <p:ph type="body" sz="quarter" idx="14" hasCustomPrompt="1"/>
          </p:nvPr>
        </p:nvSpPr>
        <p:spPr>
          <a:xfrm>
            <a:off x="7284719" y="6176819"/>
            <a:ext cx="3960000" cy="216000"/>
          </a:xfrm>
        </p:spPr>
        <p:txBody>
          <a:bodyPr wrap="none" rIns="72000" anchor="ctr" anchorCtr="0"/>
          <a:lstStyle>
            <a:lvl1pPr algn="r">
              <a:spcBef>
                <a:spcPts val="0"/>
              </a:spcBef>
              <a:defRPr sz="1400" cap="none" spc="0" baseline="0">
                <a:latin typeface="+mn-lt"/>
              </a:defRPr>
            </a:lvl1pPr>
          </a:lstStyle>
          <a:p>
            <a:pPr lvl="0"/>
            <a:r>
              <a:rPr lang="en-US"/>
              <a:t>Enter a six word story here</a:t>
            </a:r>
            <a:endParaRPr lang="en-GB"/>
          </a:p>
        </p:txBody>
      </p:sp>
      <p:sp>
        <p:nvSpPr>
          <p:cNvPr id="5" name="Star Score">
            <a:extLst>
              <a:ext uri="{FF2B5EF4-FFF2-40B4-BE49-F238E27FC236}">
                <a16:creationId xmlns:a16="http://schemas.microsoft.com/office/drawing/2014/main" id="{18FA4582-66EA-4CB4-A96D-4EEFBBA4F563}"/>
              </a:ext>
            </a:extLst>
          </p:cNvPr>
          <p:cNvSpPr>
            <a:spLocks noGrp="1"/>
          </p:cNvSpPr>
          <p:nvPr>
            <p:ph type="body" sz="quarter" idx="12" hasCustomPrompt="1"/>
          </p:nvPr>
        </p:nvSpPr>
        <p:spPr bwMode="black">
          <a:xfrm>
            <a:off x="11329354" y="5990275"/>
            <a:ext cx="688975" cy="688975"/>
          </a:xfrm>
          <a:prstGeom prst="star5">
            <a:avLst>
              <a:gd name="adj" fmla="val 22224"/>
              <a:gd name="hf" fmla="val 105146"/>
              <a:gd name="vf" fmla="val 110557"/>
            </a:avLst>
          </a:prstGeom>
          <a:solidFill>
            <a:srgbClr val="969696"/>
          </a:solidFill>
          <a:ln>
            <a:noFill/>
          </a:ln>
        </p:spPr>
        <p:txBody>
          <a:bodyPr wrap="none" lIns="0" tIns="0" rIns="36000" bIns="36000" anchor="ctr" anchorCtr="0"/>
          <a:lstStyle>
            <a:lvl1pPr marL="0" indent="0" algn="ctr">
              <a:spcBef>
                <a:spcPts val="0"/>
              </a:spcBef>
              <a:buFont typeface="Arial" panose="020B0604020202020204" pitchFamily="34" charset="0"/>
              <a:buNone/>
              <a:defRPr sz="1400" spc="-100" baseline="0">
                <a:latin typeface="+mj-lt"/>
              </a:defRPr>
            </a:lvl1pPr>
          </a:lstStyle>
          <a:p>
            <a:pPr lvl="0"/>
            <a:r>
              <a:rPr lang="en-US"/>
              <a:t>#.#</a:t>
            </a:r>
            <a:endParaRPr lang="en-GB"/>
          </a:p>
        </p:txBody>
      </p:sp>
      <p:sp>
        <p:nvSpPr>
          <p:cNvPr id="3" name="'Effectiveness 1' Logo">
            <a:extLst>
              <a:ext uri="{FF2B5EF4-FFF2-40B4-BE49-F238E27FC236}">
                <a16:creationId xmlns:a16="http://schemas.microsoft.com/office/drawing/2014/main" id="{F1C30701-9792-4528-AE1B-9511F5A2D5CB}"/>
              </a:ext>
            </a:extLst>
          </p:cNvPr>
          <p:cNvSpPr>
            <a:spLocks noGrp="1"/>
          </p:cNvSpPr>
          <p:nvPr>
            <p:ph type="body" sz="quarter" idx="11" hasCustomPrompt="1"/>
          </p:nvPr>
        </p:nvSpPr>
        <p:spPr bwMode="invGray">
          <a:xfrm>
            <a:off x="4692000" y="638999"/>
            <a:ext cx="2808000" cy="5580000"/>
          </a:xfrm>
          <a:blipFill>
            <a:blip r:embed="rId2">
              <a:extLst>
                <a:ext uri="{96DAC541-7B7A-43D3-8B79-37D633B846F1}">
                  <asvg:svgBlip xmlns:asvg="http://schemas.microsoft.com/office/drawing/2016/SVG/main" r:embed="rId3"/>
                </a:ext>
              </a:extLst>
            </a:blip>
            <a:stretch>
              <a:fillRect/>
            </a:stretch>
          </a:blipFill>
        </p:spPr>
        <p:txBody>
          <a:bodyPr lIns="144000" tIns="36000" rIns="36000" bIns="1080000" anchor="t" anchorCtr="0"/>
          <a:lstStyle>
            <a:lvl1pPr marL="0" indent="0" algn="ctr">
              <a:spcBef>
                <a:spcPts val="0"/>
              </a:spcBef>
              <a:buNone/>
              <a:defRPr sz="1500">
                <a:solidFill>
                  <a:srgbClr val="FFFF00"/>
                </a:solidFill>
                <a:latin typeface="+mn-lt"/>
              </a:defRPr>
            </a:lvl1pPr>
          </a:lstStyle>
          <a:p>
            <a:pPr lvl="0"/>
            <a:r>
              <a:rPr lang="en-US"/>
              <a:t>Press </a:t>
            </a:r>
            <a:r>
              <a:rPr lang="en-GB" noProof="0"/>
              <a:t>‘Enter’ </a:t>
            </a:r>
            <a:r>
              <a:rPr lang="en-US"/>
              <a:t>within this placeholder : this adds a ‘character’ and removes the dotted outline to leave just the 1 symbol in place</a:t>
            </a:r>
            <a:endParaRPr lang="en-GB"/>
          </a:p>
        </p:txBody>
      </p:sp>
      <p:sp>
        <p:nvSpPr>
          <p:cNvPr id="6" name="BG Pic Placeholder"/>
          <p:cNvSpPr>
            <a:spLocks noGrp="1"/>
          </p:cNvSpPr>
          <p:nvPr>
            <p:ph type="pic" sz="quarter" idx="10" hasCustomPrompt="1"/>
          </p:nvPr>
        </p:nvSpPr>
        <p:spPr bwMode="ltGray">
          <a:xfrm>
            <a:off x="0" y="2"/>
            <a:ext cx="12192000" cy="6857999"/>
          </a:xfrm>
        </p:spPr>
        <p:txBody>
          <a:bodyPr lIns="360000" tIns="360000" rIns="360000" bIns="360000" anchor="ctr">
            <a:noAutofit/>
          </a:bodyPr>
          <a:lstStyle>
            <a:lvl1pPr marL="0" indent="0" algn="l">
              <a:spcBef>
                <a:spcPts val="0"/>
              </a:spcBef>
              <a:buNone/>
              <a:defRPr sz="1200" b="0" baseline="0">
                <a:solidFill>
                  <a:srgbClr val="FFFF00"/>
                </a:solidFill>
                <a:sym typeface="Wingdings" panose="05000000000000000000" pitchFamily="2" charset="2"/>
              </a:defRPr>
            </a:lvl1pPr>
          </a:lstStyle>
          <a:p>
            <a:r>
              <a:rPr lang="en-GB" noProof="0"/>
              <a:t>Either click centre icon </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Tree>
    <p:extLst>
      <p:ext uri="{BB962C8B-B14F-4D97-AF65-F5344CB8AC3E}">
        <p14:creationId xmlns:p14="http://schemas.microsoft.com/office/powerpoint/2010/main" val="3256933975"/>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nk 2|3 L | Blank 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2DF92E-F772-4299-BB53-F1E1D1811D1D}"/>
              </a:ext>
            </a:extLst>
          </p:cNvPr>
          <p:cNvSpPr/>
          <p:nvPr/>
        </p:nvSpPr>
        <p:spPr bwMode="ltGray">
          <a:xfrm>
            <a:off x="0" y="0"/>
            <a:ext cx="8183563" cy="6858000"/>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8" name="Content Placeholder 7">
            <a:extLst>
              <a:ext uri="{FF2B5EF4-FFF2-40B4-BE49-F238E27FC236}">
                <a16:creationId xmlns:a16="http://schemas.microsoft.com/office/drawing/2014/main" id="{1B85D543-5686-4AF5-8E35-884DEA3B9567}"/>
              </a:ext>
            </a:extLst>
          </p:cNvPr>
          <p:cNvSpPr>
            <a:spLocks noGrp="1"/>
          </p:cNvSpPr>
          <p:nvPr>
            <p:ph sz="quarter" idx="10" hasCustomPrompt="1"/>
          </p:nvPr>
        </p:nvSpPr>
        <p:spPr>
          <a:xfrm>
            <a:off x="263525" y="260350"/>
            <a:ext cx="7632675" cy="6229351"/>
          </a:xfrm>
        </p:spPr>
        <p:txBody>
          <a:bodyPr/>
          <a:lstStyle>
            <a:lvl1pPr>
              <a:defRPr>
                <a:solidFill>
                  <a:schemeClr val="bg1"/>
                </a:solidFill>
              </a:defRPr>
            </a:lvl1pPr>
            <a:lvl2pPr>
              <a:defRPr>
                <a:solidFill>
                  <a:srgbClr val="FCC600"/>
                </a:solidFill>
              </a:defRPr>
            </a:lvl2pPr>
            <a:lvl3pPr>
              <a:buClr>
                <a:srgbClr val="FCC600"/>
              </a:buClr>
              <a:defRPr>
                <a:solidFill>
                  <a:schemeClr val="bg1"/>
                </a:solidFill>
              </a:defRPr>
            </a:lvl3pPr>
            <a:lvl4pPr>
              <a:buClr>
                <a:srgbClr val="FCC600"/>
              </a:buClr>
              <a:defRPr>
                <a:solidFill>
                  <a:schemeClr val="bg1"/>
                </a:solidFill>
              </a:defRPr>
            </a:lvl4pPr>
            <a:lvl5pPr>
              <a:buClr>
                <a:srgbClr val="FCC600"/>
              </a:buClr>
              <a:defRPr>
                <a:solidFill>
                  <a:schemeClr val="bg1"/>
                </a:solidFill>
              </a:defRPr>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A9529C7-236C-4ECB-9D8A-8494BDB425EB}"/>
              </a:ext>
            </a:extLst>
          </p:cNvPr>
          <p:cNvSpPr>
            <a:spLocks noGrp="1"/>
          </p:cNvSpPr>
          <p:nvPr>
            <p:ph type="title"/>
          </p:nvPr>
        </p:nvSpPr>
        <p:spPr>
          <a:xfrm>
            <a:off x="8183563" y="260350"/>
            <a:ext cx="3743961" cy="1116000"/>
          </a:xfrm>
        </p:spPr>
        <p:txBody>
          <a:bodyPr/>
          <a:lstStyle/>
          <a:p>
            <a:r>
              <a:rPr lang="en-US"/>
              <a:t>Click to edit Master title style</a:t>
            </a:r>
            <a:endParaRPr lang="en-GB"/>
          </a:p>
        </p:txBody>
      </p:sp>
      <p:pic>
        <p:nvPicPr>
          <p:cNvPr id="3" name="S1 Footer Logo">
            <a:extLst>
              <a:ext uri="{FF2B5EF4-FFF2-40B4-BE49-F238E27FC236}">
                <a16:creationId xmlns:a16="http://schemas.microsoft.com/office/drawing/2014/main" id="{12E085E6-D945-47E7-82E1-AC286EA161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601" y="6491706"/>
            <a:ext cx="902324" cy="216000"/>
          </a:xfrm>
          <a:prstGeom prst="rect">
            <a:avLst/>
          </a:prstGeom>
        </p:spPr>
      </p:pic>
    </p:spTree>
    <p:extLst>
      <p:ext uri="{BB962C8B-B14F-4D97-AF65-F5344CB8AC3E}">
        <p14:creationId xmlns:p14="http://schemas.microsoft.com/office/powerpoint/2010/main" val="2459145653"/>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51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L | Pink 1|3 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2DF92E-F772-4299-BB53-F1E1D1811D1D}"/>
              </a:ext>
            </a:extLst>
          </p:cNvPr>
          <p:cNvSpPr/>
          <p:nvPr/>
        </p:nvSpPr>
        <p:spPr bwMode="ltGray">
          <a:xfrm>
            <a:off x="8183563" y="0"/>
            <a:ext cx="4008436" cy="6858000"/>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8" name="Content Placeholder 7">
            <a:extLst>
              <a:ext uri="{FF2B5EF4-FFF2-40B4-BE49-F238E27FC236}">
                <a16:creationId xmlns:a16="http://schemas.microsoft.com/office/drawing/2014/main" id="{1B85D543-5686-4AF5-8E35-884DEA3B9567}"/>
              </a:ext>
            </a:extLst>
          </p:cNvPr>
          <p:cNvSpPr>
            <a:spLocks noGrp="1"/>
          </p:cNvSpPr>
          <p:nvPr>
            <p:ph sz="quarter" idx="10" hasCustomPrompt="1"/>
          </p:nvPr>
        </p:nvSpPr>
        <p:spPr>
          <a:xfrm>
            <a:off x="8328025" y="260350"/>
            <a:ext cx="3600451" cy="6229351"/>
          </a:xfrm>
        </p:spPr>
        <p:txBody>
          <a:bodyPr/>
          <a:lstStyle>
            <a:lvl1pPr>
              <a:defRPr sz="1600">
                <a:solidFill>
                  <a:schemeClr val="bg1"/>
                </a:solidFill>
              </a:defRPr>
            </a:lvl1pPr>
            <a:lvl2pPr>
              <a:defRPr sz="1600">
                <a:solidFill>
                  <a:srgbClr val="FCC600"/>
                </a:solidFill>
              </a:defRPr>
            </a:lvl2pPr>
            <a:lvl3pPr>
              <a:buClr>
                <a:srgbClr val="FCC600"/>
              </a:buClr>
              <a:defRPr sz="1600">
                <a:solidFill>
                  <a:schemeClr val="bg1"/>
                </a:solidFill>
              </a:defRPr>
            </a:lvl3pPr>
            <a:lvl4pPr>
              <a:buClr>
                <a:srgbClr val="FCC600"/>
              </a:buClr>
              <a:defRPr sz="1600">
                <a:solidFill>
                  <a:schemeClr val="bg1"/>
                </a:solidFill>
              </a:defRPr>
            </a:lvl4pPr>
            <a:lvl5pPr>
              <a:buClr>
                <a:srgbClr val="FCC600"/>
              </a:buClr>
              <a:defRPr sz="1600">
                <a:solidFill>
                  <a:schemeClr val="bg1"/>
                </a:solidFill>
              </a:defRPr>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Number Placeholder">
            <a:extLst>
              <a:ext uri="{FF2B5EF4-FFF2-40B4-BE49-F238E27FC236}">
                <a16:creationId xmlns:a16="http://schemas.microsoft.com/office/drawing/2014/main" id="{177C76D7-B0B7-4E32-AA04-F4BB6FC8668E}"/>
              </a:ext>
            </a:extLst>
          </p:cNvPr>
          <p:cNvSpPr txBox="1">
            <a:spLocks/>
          </p:cNvSpPr>
          <p:nvPr/>
        </p:nvSpPr>
        <p:spPr bwMode="auto">
          <a:xfrm>
            <a:off x="11784013" y="6491684"/>
            <a:ext cx="407985"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82442A-C220-4C85-A087-94A04BDFA416}" type="slidenum">
              <a:rPr lang="en-GB" sz="1050" smtClean="0">
                <a:solidFill>
                  <a:srgbClr val="B2B2B2"/>
                </a:solidFill>
                <a:cs typeface="Calibri" panose="020F0502020204030204" pitchFamily="34" charset="0"/>
              </a:rPr>
              <a:pPr/>
              <a:t>‹#›</a:t>
            </a:fld>
            <a:endParaRPr lang="en-GB" sz="800">
              <a:solidFill>
                <a:srgbClr val="B2B2B2"/>
              </a:solidFill>
              <a:cs typeface="Calibri" panose="020F0502020204030204" pitchFamily="34" charset="0"/>
            </a:endParaRPr>
          </a:p>
        </p:txBody>
      </p:sp>
      <p:sp>
        <p:nvSpPr>
          <p:cNvPr id="17" name="© System1 Group Text">
            <a:extLst>
              <a:ext uri="{FF2B5EF4-FFF2-40B4-BE49-F238E27FC236}">
                <a16:creationId xmlns:a16="http://schemas.microsoft.com/office/drawing/2014/main" id="{7A13566F-20D6-45ED-A3D8-8C84DE29A76A}"/>
              </a:ext>
            </a:extLst>
          </p:cNvPr>
          <p:cNvSpPr txBox="1">
            <a:spLocks/>
          </p:cNvSpPr>
          <p:nvPr/>
        </p:nvSpPr>
        <p:spPr bwMode="auto">
          <a:xfrm>
            <a:off x="10223999" y="6491684"/>
            <a:ext cx="1560013"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D3293"/>
              </a:buClr>
            </a:pPr>
            <a:r>
              <a:rPr lang="en-GB" sz="900">
                <a:solidFill>
                  <a:srgbClr val="B2B2B2"/>
                </a:solidFill>
                <a:cs typeface="Calibri" panose="020F0502020204030204" pitchFamily="34" charset="0"/>
              </a:rPr>
              <a:t>© System1 Group PLC</a:t>
            </a:r>
          </a:p>
        </p:txBody>
      </p:sp>
      <p:sp>
        <p:nvSpPr>
          <p:cNvPr id="2" name="Title 1">
            <a:extLst>
              <a:ext uri="{FF2B5EF4-FFF2-40B4-BE49-F238E27FC236}">
                <a16:creationId xmlns:a16="http://schemas.microsoft.com/office/drawing/2014/main" id="{4EA73A3E-3B1A-4E27-B0B6-31A86DC8A9BF}"/>
              </a:ext>
            </a:extLst>
          </p:cNvPr>
          <p:cNvSpPr>
            <a:spLocks noGrp="1"/>
          </p:cNvSpPr>
          <p:nvPr>
            <p:ph type="title"/>
          </p:nvPr>
        </p:nvSpPr>
        <p:spPr>
          <a:xfrm>
            <a:off x="263524" y="260350"/>
            <a:ext cx="7864475" cy="1116000"/>
          </a:xfrm>
        </p:spPr>
        <p:txBody>
          <a:bodyPr/>
          <a:lstStyle/>
          <a:p>
            <a:r>
              <a:rPr lang="en-US"/>
              <a:t>Click to edit Master title style</a:t>
            </a:r>
            <a:endParaRPr lang="en-GB"/>
          </a:p>
        </p:txBody>
      </p:sp>
    </p:spTree>
    <p:extLst>
      <p:ext uri="{BB962C8B-B14F-4D97-AF65-F5344CB8AC3E}">
        <p14:creationId xmlns:p14="http://schemas.microsoft.com/office/powerpoint/2010/main" val="4192725089"/>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5155">
          <p15:clr>
            <a:srgbClr val="FBAE40"/>
          </p15:clr>
        </p15:guide>
        <p15:guide id="2" pos="524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L | Pink 1|2 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2DF92E-F772-4299-BB53-F1E1D1811D1D}"/>
              </a:ext>
            </a:extLst>
          </p:cNvPr>
          <p:cNvSpPr/>
          <p:nvPr/>
        </p:nvSpPr>
        <p:spPr bwMode="ltGray">
          <a:xfrm>
            <a:off x="6096001" y="0"/>
            <a:ext cx="6096000" cy="6858000"/>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8" name="Content Placeholder 7">
            <a:extLst>
              <a:ext uri="{FF2B5EF4-FFF2-40B4-BE49-F238E27FC236}">
                <a16:creationId xmlns:a16="http://schemas.microsoft.com/office/drawing/2014/main" id="{1B85D543-5686-4AF5-8E35-884DEA3B9567}"/>
              </a:ext>
            </a:extLst>
          </p:cNvPr>
          <p:cNvSpPr>
            <a:spLocks noGrp="1"/>
          </p:cNvSpPr>
          <p:nvPr>
            <p:ph sz="quarter" idx="10" hasCustomPrompt="1"/>
          </p:nvPr>
        </p:nvSpPr>
        <p:spPr>
          <a:xfrm>
            <a:off x="6240463" y="264668"/>
            <a:ext cx="5688011" cy="6225033"/>
          </a:xfrm>
        </p:spPr>
        <p:txBody>
          <a:bodyPr/>
          <a:lstStyle>
            <a:lvl1pPr>
              <a:defRPr sz="1800">
                <a:solidFill>
                  <a:schemeClr val="bg1"/>
                </a:solidFill>
              </a:defRPr>
            </a:lvl1pPr>
            <a:lvl2pPr>
              <a:defRPr sz="1800">
                <a:solidFill>
                  <a:srgbClr val="FCC600"/>
                </a:solidFill>
              </a:defRPr>
            </a:lvl2pPr>
            <a:lvl3pPr>
              <a:buClr>
                <a:srgbClr val="FCC600"/>
              </a:buClr>
              <a:defRPr sz="1800">
                <a:solidFill>
                  <a:schemeClr val="bg1"/>
                </a:solidFill>
              </a:defRPr>
            </a:lvl3pPr>
            <a:lvl4pPr>
              <a:buClr>
                <a:srgbClr val="FCC600"/>
              </a:buClr>
              <a:defRPr sz="1800">
                <a:solidFill>
                  <a:schemeClr val="bg1"/>
                </a:solidFill>
              </a:defRPr>
            </a:lvl4pPr>
            <a:lvl5pPr>
              <a:buClr>
                <a:srgbClr val="FCC600"/>
              </a:buClr>
              <a:defRPr sz="1800">
                <a:solidFill>
                  <a:schemeClr val="bg1"/>
                </a:solidFill>
              </a:defRPr>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a:extLst>
              <a:ext uri="{FF2B5EF4-FFF2-40B4-BE49-F238E27FC236}">
                <a16:creationId xmlns:a16="http://schemas.microsoft.com/office/drawing/2014/main" id="{E702B35C-AA2C-42CC-9618-D11DA67CA84C}"/>
              </a:ext>
            </a:extLst>
          </p:cNvPr>
          <p:cNvSpPr txBox="1">
            <a:spLocks/>
          </p:cNvSpPr>
          <p:nvPr/>
        </p:nvSpPr>
        <p:spPr bwMode="auto">
          <a:xfrm>
            <a:off x="11784013" y="6491684"/>
            <a:ext cx="407985"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82442A-C220-4C85-A087-94A04BDFA416}" type="slidenum">
              <a:rPr lang="en-GB" sz="1050" smtClean="0">
                <a:solidFill>
                  <a:srgbClr val="B2B2B2"/>
                </a:solidFill>
                <a:cs typeface="Calibri" panose="020F0502020204030204" pitchFamily="34" charset="0"/>
              </a:rPr>
              <a:pPr/>
              <a:t>‹#›</a:t>
            </a:fld>
            <a:endParaRPr lang="en-GB" sz="800">
              <a:solidFill>
                <a:srgbClr val="B2B2B2"/>
              </a:solidFill>
              <a:cs typeface="Calibri" panose="020F0502020204030204" pitchFamily="34" charset="0"/>
            </a:endParaRPr>
          </a:p>
        </p:txBody>
      </p:sp>
      <p:sp>
        <p:nvSpPr>
          <p:cNvPr id="10" name="© System1 Group Text">
            <a:extLst>
              <a:ext uri="{FF2B5EF4-FFF2-40B4-BE49-F238E27FC236}">
                <a16:creationId xmlns:a16="http://schemas.microsoft.com/office/drawing/2014/main" id="{A29A7D09-C5B1-4011-9704-197E121693B5}"/>
              </a:ext>
            </a:extLst>
          </p:cNvPr>
          <p:cNvSpPr txBox="1">
            <a:spLocks/>
          </p:cNvSpPr>
          <p:nvPr/>
        </p:nvSpPr>
        <p:spPr bwMode="auto">
          <a:xfrm>
            <a:off x="10223999" y="6491684"/>
            <a:ext cx="1560013"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D3293"/>
              </a:buClr>
            </a:pPr>
            <a:r>
              <a:rPr lang="en-GB" sz="900">
                <a:solidFill>
                  <a:srgbClr val="B2B2B2"/>
                </a:solidFill>
                <a:cs typeface="Calibri" panose="020F0502020204030204" pitchFamily="34" charset="0"/>
              </a:rPr>
              <a:t>© System1 Group PLC</a:t>
            </a:r>
          </a:p>
        </p:txBody>
      </p:sp>
      <p:sp>
        <p:nvSpPr>
          <p:cNvPr id="2" name="Title 1">
            <a:extLst>
              <a:ext uri="{FF2B5EF4-FFF2-40B4-BE49-F238E27FC236}">
                <a16:creationId xmlns:a16="http://schemas.microsoft.com/office/drawing/2014/main" id="{7902007C-EF8F-484F-9543-4247584F4D68}"/>
              </a:ext>
            </a:extLst>
          </p:cNvPr>
          <p:cNvSpPr>
            <a:spLocks noGrp="1"/>
          </p:cNvSpPr>
          <p:nvPr>
            <p:ph type="title"/>
          </p:nvPr>
        </p:nvSpPr>
        <p:spPr>
          <a:xfrm>
            <a:off x="263524" y="260350"/>
            <a:ext cx="5832476" cy="1116000"/>
          </a:xfrm>
        </p:spPr>
        <p:txBody>
          <a:bodyPr/>
          <a:lstStyle/>
          <a:p>
            <a:r>
              <a:rPr lang="en-US"/>
              <a:t>Click to edit Master title style</a:t>
            </a:r>
            <a:endParaRPr lang="en-GB"/>
          </a:p>
        </p:txBody>
      </p:sp>
    </p:spTree>
    <p:extLst>
      <p:ext uri="{BB962C8B-B14F-4D97-AF65-F5344CB8AC3E}">
        <p14:creationId xmlns:p14="http://schemas.microsoft.com/office/powerpoint/2010/main" val="1464036729"/>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 | Pink 2|3 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2DF92E-F772-4299-BB53-F1E1D1811D1D}"/>
              </a:ext>
            </a:extLst>
          </p:cNvPr>
          <p:cNvSpPr/>
          <p:nvPr/>
        </p:nvSpPr>
        <p:spPr bwMode="ltGray">
          <a:xfrm>
            <a:off x="4008437" y="0"/>
            <a:ext cx="8183563" cy="6858000"/>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8" name="Content Placeholder 7">
            <a:extLst>
              <a:ext uri="{FF2B5EF4-FFF2-40B4-BE49-F238E27FC236}">
                <a16:creationId xmlns:a16="http://schemas.microsoft.com/office/drawing/2014/main" id="{1B85D543-5686-4AF5-8E35-884DEA3B9567}"/>
              </a:ext>
            </a:extLst>
          </p:cNvPr>
          <p:cNvSpPr>
            <a:spLocks noGrp="1"/>
          </p:cNvSpPr>
          <p:nvPr>
            <p:ph sz="quarter" idx="10" hasCustomPrompt="1"/>
          </p:nvPr>
        </p:nvSpPr>
        <p:spPr>
          <a:xfrm>
            <a:off x="4151313" y="264668"/>
            <a:ext cx="7777161" cy="6225033"/>
          </a:xfrm>
        </p:spPr>
        <p:txBody>
          <a:bodyPr/>
          <a:lstStyle>
            <a:lvl1pPr>
              <a:defRPr sz="1800">
                <a:solidFill>
                  <a:schemeClr val="bg1"/>
                </a:solidFill>
              </a:defRPr>
            </a:lvl1pPr>
            <a:lvl2pPr>
              <a:defRPr sz="1800">
                <a:solidFill>
                  <a:srgbClr val="FCC600"/>
                </a:solidFill>
              </a:defRPr>
            </a:lvl2pPr>
            <a:lvl3pPr>
              <a:buClr>
                <a:srgbClr val="FCC600"/>
              </a:buClr>
              <a:defRPr sz="1800">
                <a:solidFill>
                  <a:schemeClr val="bg1"/>
                </a:solidFill>
              </a:defRPr>
            </a:lvl3pPr>
            <a:lvl4pPr>
              <a:buClr>
                <a:srgbClr val="FCC600"/>
              </a:buClr>
              <a:defRPr sz="1800">
                <a:solidFill>
                  <a:schemeClr val="bg1"/>
                </a:solidFill>
              </a:defRPr>
            </a:lvl4pPr>
            <a:lvl5pPr>
              <a:buClr>
                <a:srgbClr val="FCC600"/>
              </a:buClr>
              <a:defRPr sz="1800">
                <a:solidFill>
                  <a:schemeClr val="bg1"/>
                </a:solidFill>
              </a:defRPr>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a:extLst>
              <a:ext uri="{FF2B5EF4-FFF2-40B4-BE49-F238E27FC236}">
                <a16:creationId xmlns:a16="http://schemas.microsoft.com/office/drawing/2014/main" id="{47B85D66-3E6F-470A-81FD-FA6B291185B0}"/>
              </a:ext>
            </a:extLst>
          </p:cNvPr>
          <p:cNvSpPr txBox="1">
            <a:spLocks/>
          </p:cNvSpPr>
          <p:nvPr/>
        </p:nvSpPr>
        <p:spPr bwMode="auto">
          <a:xfrm>
            <a:off x="11784013" y="6491684"/>
            <a:ext cx="407985"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82442A-C220-4C85-A087-94A04BDFA416}" type="slidenum">
              <a:rPr lang="en-GB" sz="1050" smtClean="0">
                <a:solidFill>
                  <a:srgbClr val="B2B2B2"/>
                </a:solidFill>
                <a:cs typeface="Calibri" panose="020F0502020204030204" pitchFamily="34" charset="0"/>
              </a:rPr>
              <a:pPr/>
              <a:t>‹#›</a:t>
            </a:fld>
            <a:endParaRPr lang="en-GB" sz="800">
              <a:solidFill>
                <a:srgbClr val="B2B2B2"/>
              </a:solidFill>
              <a:cs typeface="Calibri" panose="020F0502020204030204" pitchFamily="34" charset="0"/>
            </a:endParaRPr>
          </a:p>
        </p:txBody>
      </p:sp>
      <p:sp>
        <p:nvSpPr>
          <p:cNvPr id="10" name="© System1 Group Text">
            <a:extLst>
              <a:ext uri="{FF2B5EF4-FFF2-40B4-BE49-F238E27FC236}">
                <a16:creationId xmlns:a16="http://schemas.microsoft.com/office/drawing/2014/main" id="{E8828CC7-DE8F-46A3-97A6-43C6A757A02B}"/>
              </a:ext>
            </a:extLst>
          </p:cNvPr>
          <p:cNvSpPr txBox="1">
            <a:spLocks/>
          </p:cNvSpPr>
          <p:nvPr/>
        </p:nvSpPr>
        <p:spPr bwMode="auto">
          <a:xfrm>
            <a:off x="10223999" y="6491684"/>
            <a:ext cx="1560013"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D3293"/>
              </a:buClr>
            </a:pPr>
            <a:r>
              <a:rPr lang="en-GB" sz="900">
                <a:solidFill>
                  <a:srgbClr val="B2B2B2"/>
                </a:solidFill>
                <a:cs typeface="Calibri" panose="020F0502020204030204" pitchFamily="34" charset="0"/>
              </a:rPr>
              <a:t>© System1 Group PLC</a:t>
            </a:r>
          </a:p>
        </p:txBody>
      </p:sp>
      <p:sp>
        <p:nvSpPr>
          <p:cNvPr id="2" name="Title 1">
            <a:extLst>
              <a:ext uri="{FF2B5EF4-FFF2-40B4-BE49-F238E27FC236}">
                <a16:creationId xmlns:a16="http://schemas.microsoft.com/office/drawing/2014/main" id="{DD0857F6-67F9-4812-9BCD-433D48F78107}"/>
              </a:ext>
            </a:extLst>
          </p:cNvPr>
          <p:cNvSpPr>
            <a:spLocks noGrp="1"/>
          </p:cNvSpPr>
          <p:nvPr>
            <p:ph type="title"/>
          </p:nvPr>
        </p:nvSpPr>
        <p:spPr>
          <a:xfrm>
            <a:off x="263524" y="260350"/>
            <a:ext cx="3744914" cy="1116000"/>
          </a:xfrm>
        </p:spPr>
        <p:txBody>
          <a:bodyPr/>
          <a:lstStyle/>
          <a:p>
            <a:r>
              <a:rPr lang="en-US"/>
              <a:t>Click to edit Master title style</a:t>
            </a:r>
            <a:endParaRPr lang="en-GB"/>
          </a:p>
        </p:txBody>
      </p:sp>
    </p:spTree>
    <p:extLst>
      <p:ext uri="{BB962C8B-B14F-4D97-AF65-F5344CB8AC3E}">
        <p14:creationId xmlns:p14="http://schemas.microsoft.com/office/powerpoint/2010/main" val="2963177200"/>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25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63525" y="1304926"/>
            <a:ext cx="7848600" cy="2115300"/>
          </a:xfrm>
        </p:spPr>
        <p:txBody>
          <a:bodyPr anchor="b">
            <a:normAutofit/>
          </a:bodyPr>
          <a:lstStyle>
            <a:lvl1pPr algn="l">
              <a:lnSpc>
                <a:spcPct val="100000"/>
              </a:lnSpc>
              <a:defRPr sz="3200" spc="-80" baseline="0">
                <a:solidFill>
                  <a:schemeClr val="tx1"/>
                </a:solidFill>
                <a:latin typeface="+mj-lt"/>
              </a:defRPr>
            </a:lvl1pPr>
          </a:lstStyle>
          <a:p>
            <a:r>
              <a:rPr lang="en-US"/>
              <a:t>*Title Slide Layout</a:t>
            </a:r>
            <a:endParaRPr lang="en-GB"/>
          </a:p>
        </p:txBody>
      </p:sp>
      <p:sp>
        <p:nvSpPr>
          <p:cNvPr id="3" name="Subtitle 2"/>
          <p:cNvSpPr>
            <a:spLocks noGrp="1"/>
          </p:cNvSpPr>
          <p:nvPr>
            <p:ph type="subTitle" idx="1" hasCustomPrompt="1"/>
          </p:nvPr>
        </p:nvSpPr>
        <p:spPr bwMode="gray">
          <a:xfrm>
            <a:off x="263525" y="3420002"/>
            <a:ext cx="7848599" cy="2087563"/>
          </a:xfrm>
        </p:spPr>
        <p:txBody>
          <a:bodyPr lIns="144000">
            <a:normAutofit/>
          </a:bodyPr>
          <a:lstStyle>
            <a:lvl1pPr marL="0" marR="0" indent="0" algn="l" defTabSz="914400" rtl="0" eaLnBrk="1" fontAlgn="auto" latinLnBrk="0" hangingPunct="1">
              <a:lnSpc>
                <a:spcPct val="100000"/>
              </a:lnSpc>
              <a:spcBef>
                <a:spcPts val="0"/>
              </a:spcBef>
              <a:spcAft>
                <a:spcPts val="0"/>
              </a:spcAft>
              <a:buClr>
                <a:schemeClr val="tx2"/>
              </a:buClr>
              <a:buSzPct val="100000"/>
              <a:buFontTx/>
              <a:buNone/>
              <a:tabLst/>
              <a:defRPr sz="2800" b="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a:t>
            </a:r>
            <a:r>
              <a:rPr lang="en-GB"/>
              <a:t> </a:t>
            </a:r>
            <a:r>
              <a:rPr lang="en-US"/>
              <a:t>Subtitle</a:t>
            </a:r>
            <a:endParaRPr lang="en-GB"/>
          </a:p>
        </p:txBody>
      </p:sp>
      <p:sp>
        <p:nvSpPr>
          <p:cNvPr id="6" name="Picture Placeholder 4"/>
          <p:cNvSpPr>
            <a:spLocks noGrp="1"/>
          </p:cNvSpPr>
          <p:nvPr>
            <p:ph type="pic" sz="quarter" idx="10" hasCustomPrompt="1"/>
          </p:nvPr>
        </p:nvSpPr>
        <p:spPr bwMode="ltGray">
          <a:xfrm>
            <a:off x="0" y="2"/>
            <a:ext cx="12192000" cy="6857999"/>
          </a:xfrm>
        </p:spPr>
        <p:txBody>
          <a:bodyPr rIns="540000" anchor="ctr">
            <a:noAutofit/>
          </a:bodyPr>
          <a:lstStyle>
            <a:lvl1pPr algn="r">
              <a:spcBef>
                <a:spcPts val="0"/>
              </a:spcBef>
              <a:defRPr sz="1400" b="0" baseline="0">
                <a:solidFill>
                  <a:schemeClr val="accent2"/>
                </a:solidFill>
                <a:sym typeface="Wingdings" panose="05000000000000000000" pitchFamily="2" charset="2"/>
              </a:defRPr>
            </a:lvl1pPr>
          </a:lstStyle>
          <a:p>
            <a:r>
              <a:rPr lang="en-GB" noProof="0"/>
              <a:t> Either click centre icon</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
        <p:nvSpPr>
          <p:cNvPr id="5" name="Brand &amp; Ad Name Placeholder">
            <a:extLst>
              <a:ext uri="{FF2B5EF4-FFF2-40B4-BE49-F238E27FC236}">
                <a16:creationId xmlns:a16="http://schemas.microsoft.com/office/drawing/2014/main" id="{CA23AF0C-A2BD-4EB4-ADF5-471C1B483C5E}"/>
              </a:ext>
            </a:extLst>
          </p:cNvPr>
          <p:cNvSpPr>
            <a:spLocks noGrp="1"/>
          </p:cNvSpPr>
          <p:nvPr>
            <p:ph type="body" sz="quarter" idx="13"/>
          </p:nvPr>
        </p:nvSpPr>
        <p:spPr>
          <a:xfrm>
            <a:off x="8997811" y="6489700"/>
            <a:ext cx="2873080" cy="216000"/>
          </a:xfrm>
          <a:blipFill>
            <a:blip r:embed="rId2"/>
            <a:stretch>
              <a:fillRect/>
            </a:stretch>
          </a:blipFill>
        </p:spPr>
        <p:txBody>
          <a:bodyPr wrap="none" lIns="72000" tIns="0" rIns="0" bIns="0" anchor="ctr" anchorCtr="0"/>
          <a:lstStyle>
            <a:lvl1pPr marL="0" indent="0" algn="r">
              <a:spcBef>
                <a:spcPts val="0"/>
              </a:spcBef>
              <a:buNone/>
              <a:defRPr sz="1000" spc="300" baseline="0">
                <a:solidFill>
                  <a:schemeClr val="tx1">
                    <a:alpha val="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1984117882"/>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63528" y="3420003"/>
            <a:ext cx="7848597" cy="2087563"/>
          </a:xfrm>
        </p:spPr>
        <p:txBody>
          <a:bodyPr lIns="144000">
            <a:normAutofit/>
          </a:bodyPr>
          <a:lstStyle>
            <a:lvl1pPr marL="0" indent="0">
              <a:spcBef>
                <a:spcPts val="0"/>
              </a:spcBef>
              <a:buSzPct val="100000"/>
              <a:buFontTx/>
              <a:buNone/>
              <a:defRPr sz="28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2" name="Title 1"/>
          <p:cNvSpPr>
            <a:spLocks noGrp="1"/>
          </p:cNvSpPr>
          <p:nvPr>
            <p:ph type="title" hasCustomPrompt="1"/>
          </p:nvPr>
        </p:nvSpPr>
        <p:spPr>
          <a:xfrm>
            <a:off x="263525" y="1304928"/>
            <a:ext cx="7848600" cy="2115301"/>
          </a:xfrm>
        </p:spPr>
        <p:txBody>
          <a:bodyPr anchor="b">
            <a:normAutofit/>
          </a:bodyPr>
          <a:lstStyle>
            <a:lvl1pPr>
              <a:lnSpc>
                <a:spcPct val="100000"/>
              </a:lnSpc>
              <a:defRPr sz="3200" spc="-80" baseline="0">
                <a:solidFill>
                  <a:schemeClr val="tx1"/>
                </a:solidFill>
                <a:latin typeface="+mj-lt"/>
              </a:defRPr>
            </a:lvl1pPr>
          </a:lstStyle>
          <a:p>
            <a:r>
              <a:rPr lang="en-US"/>
              <a:t>*Section Header Pink</a:t>
            </a:r>
            <a:endParaRPr lang="en-GB"/>
          </a:p>
        </p:txBody>
      </p:sp>
      <p:pic>
        <p:nvPicPr>
          <p:cNvPr id="4" name="S1 Footer Logo">
            <a:extLst>
              <a:ext uri="{FF2B5EF4-FFF2-40B4-BE49-F238E27FC236}">
                <a16:creationId xmlns:a16="http://schemas.microsoft.com/office/drawing/2014/main" id="{5A28CB2D-6B2D-4E36-8357-27F2621437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hidden">
          <a:xfrm>
            <a:off x="285601" y="6491706"/>
            <a:ext cx="902324" cy="216000"/>
          </a:xfrm>
          <a:prstGeom prst="rect">
            <a:avLst/>
          </a:prstGeom>
        </p:spPr>
      </p:pic>
    </p:spTree>
    <p:extLst>
      <p:ext uri="{BB962C8B-B14F-4D97-AF65-F5344CB8AC3E}">
        <p14:creationId xmlns:p14="http://schemas.microsoft.com/office/powerpoint/2010/main" val="27393966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Whit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63528" y="3420003"/>
            <a:ext cx="7848597" cy="2087563"/>
          </a:xfrm>
        </p:spPr>
        <p:txBody>
          <a:bodyPr lIns="144000">
            <a:normAutofit/>
          </a:bodyPr>
          <a:lstStyle>
            <a:lvl1pPr marL="0" indent="0">
              <a:buSzPct val="100000"/>
              <a:buFontTx/>
              <a:buNone/>
              <a:defRPr sz="28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2" name="Title 1"/>
          <p:cNvSpPr>
            <a:spLocks noGrp="1"/>
          </p:cNvSpPr>
          <p:nvPr>
            <p:ph type="title" hasCustomPrompt="1"/>
          </p:nvPr>
        </p:nvSpPr>
        <p:spPr>
          <a:xfrm>
            <a:off x="263525" y="1304928"/>
            <a:ext cx="7848600" cy="2115301"/>
          </a:xfrm>
        </p:spPr>
        <p:txBody>
          <a:bodyPr anchor="b">
            <a:normAutofit/>
          </a:bodyPr>
          <a:lstStyle>
            <a:lvl1pPr>
              <a:lnSpc>
                <a:spcPct val="100000"/>
              </a:lnSpc>
              <a:defRPr sz="3200" spc="-80" baseline="0">
                <a:solidFill>
                  <a:srgbClr val="ED3293"/>
                </a:solidFill>
                <a:latin typeface="+mj-lt"/>
              </a:defRPr>
            </a:lvl1pPr>
          </a:lstStyle>
          <a:p>
            <a:r>
              <a:rPr lang="en-US"/>
              <a:t>+Section Header White</a:t>
            </a:r>
            <a:endParaRPr lang="en-GB"/>
          </a:p>
        </p:txBody>
      </p:sp>
    </p:spTree>
    <p:extLst>
      <p:ext uri="{BB962C8B-B14F-4D97-AF65-F5344CB8AC3E}">
        <p14:creationId xmlns:p14="http://schemas.microsoft.com/office/powerpoint/2010/main" val="26207034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 CHARTING Layouts →">
    <p:bg>
      <p:bgPr>
        <a:pattFill prst="wdUpDiag">
          <a:fgClr>
            <a:schemeClr val="accent1"/>
          </a:fgClr>
          <a:bgClr>
            <a:schemeClr val="accent2"/>
          </a:bgClr>
        </a:pattFill>
        <a:effectLst/>
      </p:bgPr>
    </p:bg>
    <p:spTree>
      <p:nvGrpSpPr>
        <p:cNvPr id="1" name=""/>
        <p:cNvGrpSpPr/>
        <p:nvPr/>
      </p:nvGrpSpPr>
      <p:grpSpPr>
        <a:xfrm>
          <a:off x="0" y="0"/>
          <a:ext cx="0" cy="0"/>
          <a:chOff x="0" y="0"/>
          <a:chExt cx="0" cy="0"/>
        </a:xfrm>
      </p:grpSpPr>
      <p:sp>
        <p:nvSpPr>
          <p:cNvPr id="7" name="Quad Arrow Callout 6"/>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
        <p:nvSpPr>
          <p:cNvPr id="3" name="Quad Arrow Callout 6">
            <a:extLst>
              <a:ext uri="{FF2B5EF4-FFF2-40B4-BE49-F238E27FC236}">
                <a16:creationId xmlns:a16="http://schemas.microsoft.com/office/drawing/2014/main" id="{770716B6-199D-4F79-AE52-C381D558F098}"/>
              </a:ext>
            </a:extLst>
          </p:cNvPr>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
        <p:nvSpPr>
          <p:cNvPr id="4" name="Quad Arrow Callout 6">
            <a:extLst>
              <a:ext uri="{FF2B5EF4-FFF2-40B4-BE49-F238E27FC236}">
                <a16:creationId xmlns:a16="http://schemas.microsoft.com/office/drawing/2014/main" id="{BC9EE0A3-5AB7-427A-93E1-2B8EDAF8DDA6}"/>
              </a:ext>
            </a:extLst>
          </p:cNvPr>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
        <p:nvSpPr>
          <p:cNvPr id="5" name="Quad Arrow Callout 6">
            <a:extLst>
              <a:ext uri="{FF2B5EF4-FFF2-40B4-BE49-F238E27FC236}">
                <a16:creationId xmlns:a16="http://schemas.microsoft.com/office/drawing/2014/main" id="{6D8FC178-7AB8-4E09-89F7-3F690F376A01}"/>
              </a:ext>
            </a:extLst>
          </p:cNvPr>
          <p:cNvSpPr/>
          <p:nvPr userDrawn="1"/>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Tree>
    <p:extLst>
      <p:ext uri="{BB962C8B-B14F-4D97-AF65-F5344CB8AC3E}">
        <p14:creationId xmlns:p14="http://schemas.microsoft.com/office/powerpoint/2010/main" val="28478692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8944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75D78-D09C-44B5-8D8B-5CD472C2E045}"/>
              </a:ext>
            </a:extLst>
          </p:cNvPr>
          <p:cNvSpPr>
            <a:spLocks noGrp="1"/>
          </p:cNvSpPr>
          <p:nvPr>
            <p:ph type="title" hasCustomPrompt="1"/>
          </p:nvPr>
        </p:nvSpPr>
        <p:spPr/>
        <p:txBody>
          <a:bodyPr/>
          <a:lstStyle>
            <a:lvl1pPr>
              <a:defRPr/>
            </a:lvl1pPr>
          </a:lstStyle>
          <a:p>
            <a:r>
              <a:rPr lang="en-US"/>
              <a:t>*Title only layout</a:t>
            </a:r>
            <a:endParaRPr lang="en-GB"/>
          </a:p>
        </p:txBody>
      </p:sp>
    </p:spTree>
    <p:extLst>
      <p:ext uri="{BB962C8B-B14F-4D97-AF65-F5344CB8AC3E}">
        <p14:creationId xmlns:p14="http://schemas.microsoft.com/office/powerpoint/2010/main" val="1671343973"/>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1 Logo &amp; Hero Text Slide">
    <p:spTree>
      <p:nvGrpSpPr>
        <p:cNvPr id="1" name=""/>
        <p:cNvGrpSpPr/>
        <p:nvPr/>
      </p:nvGrpSpPr>
      <p:grpSpPr>
        <a:xfrm>
          <a:off x="0" y="0"/>
          <a:ext cx="0" cy="0"/>
          <a:chOff x="0" y="0"/>
          <a:chExt cx="0" cy="0"/>
        </a:xfrm>
      </p:grpSpPr>
      <p:sp>
        <p:nvSpPr>
          <p:cNvPr id="16" name="Brand &amp; Ad Name Placeholder">
            <a:extLst>
              <a:ext uri="{FF2B5EF4-FFF2-40B4-BE49-F238E27FC236}">
                <a16:creationId xmlns:a16="http://schemas.microsoft.com/office/drawing/2014/main" id="{354BB646-9334-4089-A413-933FEB6E5DA7}"/>
              </a:ext>
            </a:extLst>
          </p:cNvPr>
          <p:cNvSpPr>
            <a:spLocks noGrp="1"/>
          </p:cNvSpPr>
          <p:nvPr>
            <p:ph type="body" sz="quarter" idx="13" hasCustomPrompt="1"/>
          </p:nvPr>
        </p:nvSpPr>
        <p:spPr>
          <a:xfrm>
            <a:off x="7284719" y="6394295"/>
            <a:ext cx="3960000" cy="216000"/>
          </a:xfrm>
        </p:spPr>
        <p:txBody>
          <a:bodyPr wrap="none" rIns="72000" anchor="ctr" anchorCtr="0"/>
          <a:lstStyle>
            <a:lvl1pPr algn="r">
              <a:spcBef>
                <a:spcPts val="0"/>
              </a:spcBef>
              <a:defRPr sz="1400" spc="-50" baseline="0">
                <a:latin typeface="+mj-lt"/>
              </a:defRPr>
            </a:lvl1pPr>
          </a:lstStyle>
          <a:p>
            <a:pPr lvl="0"/>
            <a:r>
              <a:rPr lang="en-GB"/>
              <a:t>Enter brand &amp; ‘ad name’ here</a:t>
            </a:r>
          </a:p>
        </p:txBody>
      </p:sp>
      <p:sp>
        <p:nvSpPr>
          <p:cNvPr id="4" name="Six word story Placeholder">
            <a:extLst>
              <a:ext uri="{FF2B5EF4-FFF2-40B4-BE49-F238E27FC236}">
                <a16:creationId xmlns:a16="http://schemas.microsoft.com/office/drawing/2014/main" id="{4C153EA7-2FFD-489A-9DC1-C0E80B52E54A}"/>
              </a:ext>
            </a:extLst>
          </p:cNvPr>
          <p:cNvSpPr>
            <a:spLocks noGrp="1"/>
          </p:cNvSpPr>
          <p:nvPr>
            <p:ph type="body" sz="quarter" idx="14" hasCustomPrompt="1"/>
          </p:nvPr>
        </p:nvSpPr>
        <p:spPr>
          <a:xfrm>
            <a:off x="7284719" y="6176819"/>
            <a:ext cx="3960000" cy="216000"/>
          </a:xfrm>
        </p:spPr>
        <p:txBody>
          <a:bodyPr wrap="none" rIns="72000" anchor="ctr" anchorCtr="0"/>
          <a:lstStyle>
            <a:lvl1pPr algn="r">
              <a:spcBef>
                <a:spcPts val="0"/>
              </a:spcBef>
              <a:defRPr sz="1400" cap="none" spc="0" baseline="0">
                <a:latin typeface="+mn-lt"/>
              </a:defRPr>
            </a:lvl1pPr>
          </a:lstStyle>
          <a:p>
            <a:pPr lvl="0"/>
            <a:r>
              <a:rPr lang="en-US"/>
              <a:t>Enter a six word story here</a:t>
            </a:r>
            <a:endParaRPr lang="en-GB"/>
          </a:p>
        </p:txBody>
      </p:sp>
      <p:sp>
        <p:nvSpPr>
          <p:cNvPr id="10" name="Star Score">
            <a:extLst>
              <a:ext uri="{FF2B5EF4-FFF2-40B4-BE49-F238E27FC236}">
                <a16:creationId xmlns:a16="http://schemas.microsoft.com/office/drawing/2014/main" id="{9C5B28D6-F3D2-4AF3-BC24-D94C76725876}"/>
              </a:ext>
            </a:extLst>
          </p:cNvPr>
          <p:cNvSpPr>
            <a:spLocks noGrp="1"/>
          </p:cNvSpPr>
          <p:nvPr>
            <p:ph type="body" sz="quarter" idx="12" hasCustomPrompt="1"/>
          </p:nvPr>
        </p:nvSpPr>
        <p:spPr bwMode="black">
          <a:xfrm>
            <a:off x="11329354" y="5990275"/>
            <a:ext cx="688975" cy="688975"/>
          </a:xfrm>
          <a:prstGeom prst="star5">
            <a:avLst>
              <a:gd name="adj" fmla="val 22224"/>
              <a:gd name="hf" fmla="val 105146"/>
              <a:gd name="vf" fmla="val 110557"/>
            </a:avLst>
          </a:prstGeom>
          <a:solidFill>
            <a:srgbClr val="969696"/>
          </a:solidFill>
          <a:ln>
            <a:noFill/>
          </a:ln>
        </p:spPr>
        <p:txBody>
          <a:bodyPr wrap="none" lIns="0" tIns="0" rIns="36000" bIns="36000" anchor="ctr" anchorCtr="0"/>
          <a:lstStyle>
            <a:lvl1pPr marL="0" indent="0" algn="ctr">
              <a:buFont typeface="Arial" panose="020B0604020202020204" pitchFamily="34" charset="0"/>
              <a:buNone/>
              <a:defRPr sz="1400" spc="-100" baseline="0">
                <a:solidFill>
                  <a:srgbClr val="FFFFFF"/>
                </a:solidFill>
                <a:latin typeface="+mj-lt"/>
              </a:defRPr>
            </a:lvl1pPr>
          </a:lstStyle>
          <a:p>
            <a:pPr lvl="0"/>
            <a:r>
              <a:rPr lang="en-US"/>
              <a:t>#.#</a:t>
            </a:r>
            <a:endParaRPr lang="en-GB"/>
          </a:p>
        </p:txBody>
      </p:sp>
      <p:sp>
        <p:nvSpPr>
          <p:cNvPr id="3" name="'1' Logo">
            <a:extLst>
              <a:ext uri="{FF2B5EF4-FFF2-40B4-BE49-F238E27FC236}">
                <a16:creationId xmlns:a16="http://schemas.microsoft.com/office/drawing/2014/main" id="{F1C30701-9792-4528-AE1B-9511F5A2D5CB}"/>
              </a:ext>
            </a:extLst>
          </p:cNvPr>
          <p:cNvSpPr>
            <a:spLocks noGrp="1"/>
          </p:cNvSpPr>
          <p:nvPr>
            <p:ph type="body" sz="quarter" idx="11" hasCustomPrompt="1"/>
          </p:nvPr>
        </p:nvSpPr>
        <p:spPr bwMode="invGray">
          <a:xfrm>
            <a:off x="4816800" y="638999"/>
            <a:ext cx="2210400" cy="5580000"/>
          </a:xfrm>
          <a:blipFill>
            <a:blip r:embed="rId2">
              <a:extLst>
                <a:ext uri="{96DAC541-7B7A-43D3-8B79-37D633B846F1}">
                  <asvg:svgBlip xmlns:asvg="http://schemas.microsoft.com/office/drawing/2016/SVG/main" r:embed="rId3"/>
                </a:ext>
              </a:extLst>
            </a:blip>
            <a:stretch>
              <a:fillRect/>
            </a:stretch>
          </a:blipFill>
        </p:spPr>
        <p:txBody>
          <a:bodyPr lIns="0" tIns="216000" rIns="144000" bIns="0" anchor="t" anchorCtr="0"/>
          <a:lstStyle>
            <a:lvl1pPr algn="ctr">
              <a:spcBef>
                <a:spcPts val="0"/>
              </a:spcBef>
              <a:defRPr sz="1500">
                <a:solidFill>
                  <a:srgbClr val="FFFF00"/>
                </a:solidFill>
              </a:defRPr>
            </a:lvl1pPr>
          </a:lstStyle>
          <a:p>
            <a:pPr lvl="0"/>
            <a:r>
              <a:rPr lang="en-US"/>
              <a:t>Press </a:t>
            </a:r>
            <a:r>
              <a:rPr lang="en-GB" noProof="0"/>
              <a:t>‘Enter’ </a:t>
            </a:r>
            <a:r>
              <a:rPr lang="en-US"/>
              <a:t>within this placeholder : this adds a ‘character’ and removes the dotted outline to leave just the 1 symbol in place</a:t>
            </a:r>
            <a:endParaRPr lang="en-GB"/>
          </a:p>
        </p:txBody>
      </p:sp>
      <p:sp>
        <p:nvSpPr>
          <p:cNvPr id="2" name="HERO Title Placeholder">
            <a:extLst>
              <a:ext uri="{FF2B5EF4-FFF2-40B4-BE49-F238E27FC236}">
                <a16:creationId xmlns:a16="http://schemas.microsoft.com/office/drawing/2014/main" id="{02D79CBE-6A68-41D1-8268-F71AD925938A}"/>
              </a:ext>
            </a:extLst>
          </p:cNvPr>
          <p:cNvSpPr>
            <a:spLocks noGrp="1"/>
          </p:cNvSpPr>
          <p:nvPr>
            <p:ph type="title" hasCustomPrompt="1"/>
          </p:nvPr>
        </p:nvSpPr>
        <p:spPr>
          <a:xfrm>
            <a:off x="1596570" y="2463799"/>
            <a:ext cx="8998859" cy="1930400"/>
          </a:xfrm>
        </p:spPr>
        <p:txBody>
          <a:bodyPr lIns="36000" tIns="72000" rIns="36000" bIns="72000" anchor="ctr">
            <a:noAutofit/>
          </a:bodyPr>
          <a:lstStyle>
            <a:lvl1pPr algn="ctr">
              <a:lnSpc>
                <a:spcPct val="100000"/>
              </a:lnSpc>
              <a:defRPr sz="4000" spc="-80" baseline="0">
                <a:solidFill>
                  <a:schemeClr val="tx1"/>
                </a:solidFill>
                <a:latin typeface="+mj-lt"/>
              </a:defRPr>
            </a:lvl1pPr>
          </a:lstStyle>
          <a:p>
            <a:pPr lvl="0"/>
            <a:r>
              <a:rPr lang="en-US"/>
              <a:t>Enter hero headline here</a:t>
            </a:r>
            <a:endParaRPr lang="en-GB"/>
          </a:p>
        </p:txBody>
      </p:sp>
      <p:sp>
        <p:nvSpPr>
          <p:cNvPr id="6" name="BG Pic Placeholder"/>
          <p:cNvSpPr>
            <a:spLocks noGrp="1"/>
          </p:cNvSpPr>
          <p:nvPr>
            <p:ph type="pic" sz="quarter" idx="10" hasCustomPrompt="1"/>
          </p:nvPr>
        </p:nvSpPr>
        <p:spPr bwMode="ltGray">
          <a:xfrm>
            <a:off x="0" y="2"/>
            <a:ext cx="12192000" cy="6857999"/>
          </a:xfrm>
        </p:spPr>
        <p:txBody>
          <a:bodyPr lIns="360000" tIns="360000" rIns="360000" bIns="360000" anchor="ctr">
            <a:noAutofit/>
          </a:bodyPr>
          <a:lstStyle>
            <a:lvl1pPr marL="0" indent="0" algn="l">
              <a:spcBef>
                <a:spcPts val="0"/>
              </a:spcBef>
              <a:buNone/>
              <a:defRPr sz="1200" b="0" baseline="0">
                <a:solidFill>
                  <a:srgbClr val="FFFF00"/>
                </a:solidFill>
                <a:sym typeface="Wingdings" panose="05000000000000000000" pitchFamily="2" charset="2"/>
              </a:defRPr>
            </a:lvl1pPr>
          </a:lstStyle>
          <a:p>
            <a:r>
              <a:rPr lang="en-GB" noProof="0"/>
              <a:t>Either click centre icon </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Tree>
    <p:extLst>
      <p:ext uri="{BB962C8B-B14F-4D97-AF65-F5344CB8AC3E}">
        <p14:creationId xmlns:p14="http://schemas.microsoft.com/office/powerpoint/2010/main" val="3737501797"/>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63524" y="1382514"/>
            <a:ext cx="11664951" cy="246221"/>
          </a:xfrm>
        </p:spPr>
        <p:txBody>
          <a:bodyPr wrap="square" lIns="144000" tIns="0" rIns="144000" bIns="0">
            <a:spAutoFit/>
          </a:bodyPr>
          <a:lstStyle>
            <a:lvl1pPr marL="0" indent="0">
              <a:spcBef>
                <a:spcPts val="0"/>
              </a:spcBef>
              <a:spcAft>
                <a:spcPts val="0"/>
              </a:spcAft>
              <a:buSzPct val="100000"/>
              <a:buFontTx/>
              <a:buNone/>
              <a:defRPr sz="16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2" name="Title 1">
            <a:extLst>
              <a:ext uri="{FF2B5EF4-FFF2-40B4-BE49-F238E27FC236}">
                <a16:creationId xmlns:a16="http://schemas.microsoft.com/office/drawing/2014/main" id="{055C4025-EE3E-4823-BB1B-251E0D34794D}"/>
              </a:ext>
            </a:extLst>
          </p:cNvPr>
          <p:cNvSpPr>
            <a:spLocks noGrp="1"/>
          </p:cNvSpPr>
          <p:nvPr>
            <p:ph type="title" hasCustomPrompt="1"/>
          </p:nvPr>
        </p:nvSpPr>
        <p:spPr/>
        <p:txBody>
          <a:bodyPr/>
          <a:lstStyle>
            <a:lvl1pPr>
              <a:defRPr/>
            </a:lvl1pPr>
          </a:lstStyle>
          <a:p>
            <a:r>
              <a:rPr lang="en-GB"/>
              <a:t>+Title &amp; subtitle only layout</a:t>
            </a:r>
          </a:p>
        </p:txBody>
      </p:sp>
    </p:spTree>
    <p:extLst>
      <p:ext uri="{BB962C8B-B14F-4D97-AF65-F5344CB8AC3E}">
        <p14:creationId xmlns:p14="http://schemas.microsoft.com/office/powerpoint/2010/main" val="1162423692"/>
      </p:ext>
    </p:extLst>
  </p:cSld>
  <p:clrMapOvr>
    <a:masterClrMapping/>
  </p:clrMapOvr>
  <p:transition>
    <p:fade/>
  </p:transition>
  <p:extLst>
    <p:ext uri="{DCECCB84-F9BA-43D5-87BE-67443E8EF086}">
      <p15:sldGuideLst xmlns:p15="http://schemas.microsoft.com/office/powerpoint/2012/main">
        <p15:guide id="1" orient="horz" pos="86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Question &amp; Base Size/Footnot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63525" y="6129338"/>
            <a:ext cx="8556474" cy="324000"/>
          </a:xfrm>
          <a:prstGeom prst="rect">
            <a:avLst/>
          </a:prstGeom>
        </p:spPr>
        <p:txBody>
          <a:bodyPr lIns="144000" tIns="72000" rIns="72000" bIns="72000" anchor="b" anchorCtr="0">
            <a:noAutofit/>
          </a:bodyPr>
          <a:lstStyle>
            <a:lvl1pPr marL="0" indent="0">
              <a:lnSpc>
                <a:spcPct val="80000"/>
              </a:lnSpc>
              <a:spcBef>
                <a:spcPts val="0"/>
              </a:spcBef>
              <a:spcAft>
                <a:spcPts val="0"/>
              </a:spcAft>
              <a:buSzPct val="100000"/>
              <a:buFontTx/>
              <a:buNone/>
              <a:defRPr sz="1000" b="0" i="0" baseline="0">
                <a:solidFill>
                  <a:schemeClr val="tx1"/>
                </a:solidFill>
                <a:latin typeface="+mn-lt"/>
              </a:defRPr>
            </a:lvl1pPr>
          </a:lstStyle>
          <a:p>
            <a:r>
              <a:rPr lang="en-GB"/>
              <a:t>Placeholder for questionnaire questions</a:t>
            </a:r>
          </a:p>
        </p:txBody>
      </p:sp>
      <p:sp>
        <p:nvSpPr>
          <p:cNvPr id="5" name="Text Placeholder 4"/>
          <p:cNvSpPr>
            <a:spLocks noGrp="1"/>
          </p:cNvSpPr>
          <p:nvPr>
            <p:ph type="body" sz="quarter" idx="14" hasCustomPrompt="1"/>
          </p:nvPr>
        </p:nvSpPr>
        <p:spPr>
          <a:xfrm>
            <a:off x="8963999" y="6129338"/>
            <a:ext cx="2964475" cy="324000"/>
          </a:xfrm>
          <a:prstGeom prst="rect">
            <a:avLst/>
          </a:prstGeom>
        </p:spPr>
        <p:txBody>
          <a:bodyPr lIns="72000" tIns="72000" rIns="180000" bIns="72000" anchor="b">
            <a:noAutofit/>
          </a:bodyPr>
          <a:lstStyle>
            <a:lvl1pPr marL="0" indent="0" algn="r">
              <a:lnSpc>
                <a:spcPct val="80000"/>
              </a:lnSpc>
              <a:spcBef>
                <a:spcPts val="0"/>
              </a:spcBef>
              <a:spcAft>
                <a:spcPts val="0"/>
              </a:spcAft>
              <a:buSzPct val="100000"/>
              <a:buFontTx/>
              <a:buNone/>
              <a:defRPr sz="1000" baseline="0">
                <a:solidFill>
                  <a:schemeClr val="tx2"/>
                </a:solidFill>
                <a:latin typeface="+mn-lt"/>
              </a:defRPr>
            </a:lvl1pPr>
          </a:lstStyle>
          <a:p>
            <a:pPr lvl="0"/>
            <a:r>
              <a:rPr lang="en-US"/>
              <a:t>Base Size or Footnote</a:t>
            </a:r>
            <a:endParaRPr lang="en-GB"/>
          </a:p>
        </p:txBody>
      </p:sp>
      <p:sp>
        <p:nvSpPr>
          <p:cNvPr id="6" name="Text Placeholder 3"/>
          <p:cNvSpPr>
            <a:spLocks noGrp="1"/>
          </p:cNvSpPr>
          <p:nvPr>
            <p:ph type="body" sz="half" idx="2" hasCustomPrompt="1"/>
          </p:nvPr>
        </p:nvSpPr>
        <p:spPr>
          <a:xfrm>
            <a:off x="263524" y="1382514"/>
            <a:ext cx="11664951" cy="246221"/>
          </a:xfrm>
        </p:spPr>
        <p:txBody>
          <a:bodyPr lIns="144000" tIns="0" rIns="144000" bIns="0">
            <a:noAutofit/>
          </a:bodyPr>
          <a:lstStyle>
            <a:lvl1pPr marL="0" indent="0">
              <a:spcBef>
                <a:spcPts val="0"/>
              </a:spcBef>
              <a:spcAft>
                <a:spcPts val="0"/>
              </a:spcAft>
              <a:buSzPct val="100000"/>
              <a:buFontTx/>
              <a:buNone/>
              <a:defRPr sz="16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3" name="Title 2">
            <a:extLst>
              <a:ext uri="{FF2B5EF4-FFF2-40B4-BE49-F238E27FC236}">
                <a16:creationId xmlns:a16="http://schemas.microsoft.com/office/drawing/2014/main" id="{D3BF79D6-5857-4C38-9A08-43272BD08F1C}"/>
              </a:ext>
            </a:extLst>
          </p:cNvPr>
          <p:cNvSpPr>
            <a:spLocks noGrp="1"/>
          </p:cNvSpPr>
          <p:nvPr>
            <p:ph type="title" hasCustomPrompt="1"/>
          </p:nvPr>
        </p:nvSpPr>
        <p:spPr/>
        <p:txBody>
          <a:bodyPr/>
          <a:lstStyle/>
          <a:p>
            <a:r>
              <a:rPr lang="en-GB"/>
              <a:t>+Title, subtitle, question &amp; base size/footnote layout</a:t>
            </a:r>
          </a:p>
        </p:txBody>
      </p:sp>
    </p:spTree>
    <p:extLst>
      <p:ext uri="{BB962C8B-B14F-4D97-AF65-F5344CB8AC3E}">
        <p14:creationId xmlns:p14="http://schemas.microsoft.com/office/powerpoint/2010/main" val="1156808624"/>
      </p:ext>
    </p:extLst>
  </p:cSld>
  <p:clrMapOvr>
    <a:masterClrMapping/>
  </p:clrMapOvr>
  <p:transition>
    <p:fade/>
  </p:transition>
  <p:extLst>
    <p:ext uri="{DCECCB84-F9BA-43D5-87BE-67443E8EF086}">
      <p15:sldGuideLst xmlns:p15="http://schemas.microsoft.com/office/powerpoint/2012/main">
        <p15:guide id="1" orient="horz" pos="3861">
          <p15:clr>
            <a:srgbClr val="FBAE40"/>
          </p15:clr>
        </p15:guide>
        <p15:guide id="2" orient="horz" pos="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 CHART | Title | Subtitle | Qu | Bas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63525" y="6129338"/>
            <a:ext cx="8556474" cy="324000"/>
          </a:xfrm>
          <a:prstGeom prst="rect">
            <a:avLst/>
          </a:prstGeom>
        </p:spPr>
        <p:txBody>
          <a:bodyPr lIns="144000" tIns="72000" rIns="72000" bIns="72000" anchor="b" anchorCtr="0">
            <a:noAutofit/>
          </a:bodyPr>
          <a:lstStyle>
            <a:lvl1pPr marL="0" indent="0">
              <a:lnSpc>
                <a:spcPct val="80000"/>
              </a:lnSpc>
              <a:spcBef>
                <a:spcPts val="0"/>
              </a:spcBef>
              <a:spcAft>
                <a:spcPts val="0"/>
              </a:spcAft>
              <a:buSzPct val="100000"/>
              <a:buFontTx/>
              <a:buNone/>
              <a:defRPr sz="1000" b="0" i="0" baseline="0">
                <a:solidFill>
                  <a:schemeClr val="tx1"/>
                </a:solidFill>
                <a:latin typeface="+mn-lt"/>
              </a:defRPr>
            </a:lvl1pPr>
          </a:lstStyle>
          <a:p>
            <a:r>
              <a:rPr lang="en-GB"/>
              <a:t>Placeholder for questionnaire questions</a:t>
            </a:r>
          </a:p>
        </p:txBody>
      </p:sp>
      <p:sp>
        <p:nvSpPr>
          <p:cNvPr id="8" name="Text Placeholder 4"/>
          <p:cNvSpPr>
            <a:spLocks noGrp="1"/>
          </p:cNvSpPr>
          <p:nvPr>
            <p:ph type="body" sz="quarter" idx="14" hasCustomPrompt="1"/>
          </p:nvPr>
        </p:nvSpPr>
        <p:spPr>
          <a:xfrm>
            <a:off x="8963999" y="6129338"/>
            <a:ext cx="2964475" cy="324000"/>
          </a:xfrm>
          <a:prstGeom prst="rect">
            <a:avLst/>
          </a:prstGeom>
        </p:spPr>
        <p:txBody>
          <a:bodyPr lIns="72000" tIns="72000" rIns="180000" bIns="72000" anchor="b">
            <a:noAutofit/>
          </a:bodyPr>
          <a:lstStyle>
            <a:lvl1pPr marL="0" indent="0" algn="r">
              <a:lnSpc>
                <a:spcPct val="80000"/>
              </a:lnSpc>
              <a:spcBef>
                <a:spcPts val="0"/>
              </a:spcBef>
              <a:spcAft>
                <a:spcPts val="0"/>
              </a:spcAft>
              <a:buSzPct val="100000"/>
              <a:buFontTx/>
              <a:buNone/>
              <a:defRPr sz="1000" baseline="0">
                <a:solidFill>
                  <a:schemeClr val="tx2"/>
                </a:solidFill>
                <a:latin typeface="+mn-lt"/>
              </a:defRPr>
            </a:lvl1pPr>
          </a:lstStyle>
          <a:p>
            <a:pPr lvl="0"/>
            <a:r>
              <a:rPr lang="en-US"/>
              <a:t>Base Size or Footnote</a:t>
            </a:r>
            <a:endParaRPr lang="en-GB"/>
          </a:p>
        </p:txBody>
      </p:sp>
      <p:sp>
        <p:nvSpPr>
          <p:cNvPr id="9" name="Text Placeholder 3"/>
          <p:cNvSpPr>
            <a:spLocks noGrp="1"/>
          </p:cNvSpPr>
          <p:nvPr>
            <p:ph type="body" sz="half" idx="2" hasCustomPrompt="1"/>
          </p:nvPr>
        </p:nvSpPr>
        <p:spPr>
          <a:xfrm>
            <a:off x="263525" y="1382514"/>
            <a:ext cx="11664950" cy="246221"/>
          </a:xfrm>
        </p:spPr>
        <p:txBody>
          <a:bodyPr wrap="square" lIns="144000" tIns="0" rIns="144000" bIns="0">
            <a:spAutoFit/>
          </a:bodyPr>
          <a:lstStyle>
            <a:lvl1pPr marL="0" indent="0">
              <a:spcBef>
                <a:spcPts val="0"/>
              </a:spcBef>
              <a:spcAft>
                <a:spcPts val="0"/>
              </a:spcAft>
              <a:buSzPct val="100000"/>
              <a:buFontTx/>
              <a:buNone/>
              <a:defRPr sz="16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14" name="Content Placeholder 13"/>
          <p:cNvSpPr>
            <a:spLocks noGrp="1"/>
          </p:cNvSpPr>
          <p:nvPr>
            <p:ph sz="quarter" idx="16" hasCustomPrompt="1"/>
          </p:nvPr>
        </p:nvSpPr>
        <p:spPr>
          <a:xfrm>
            <a:off x="263525" y="1843620"/>
            <a:ext cx="11664000" cy="4104000"/>
          </a:xfrm>
        </p:spPr>
        <p:txBody>
          <a:bodyPr/>
          <a:lstStyle>
            <a:lvl1pPr marL="85725" indent="-85725">
              <a:buSzPct val="100000"/>
              <a:buFont typeface="Calibri" panose="020F0502020204030204" pitchFamily="34" charset="0"/>
              <a:buChar char=" "/>
              <a:defRPr/>
            </a:lvl1pPr>
          </a:lstStyle>
          <a:p>
            <a:pPr lvl="0"/>
            <a:r>
              <a:rPr lang="en-GB"/>
              <a:t>CHART ONLY | Do not use a full width placeholder for TEXT slides. This full width layout is for CHART only. If making a text slide, use either 2 or 3 content layout to ‘chunk’ your text content</a:t>
            </a:r>
          </a:p>
        </p:txBody>
      </p:sp>
      <p:sp>
        <p:nvSpPr>
          <p:cNvPr id="2" name="Title 1">
            <a:extLst>
              <a:ext uri="{FF2B5EF4-FFF2-40B4-BE49-F238E27FC236}">
                <a16:creationId xmlns:a16="http://schemas.microsoft.com/office/drawing/2014/main" id="{0753F09E-8881-4B60-AC24-753ACC8F4393}"/>
              </a:ext>
            </a:extLst>
          </p:cNvPr>
          <p:cNvSpPr>
            <a:spLocks noGrp="1"/>
          </p:cNvSpPr>
          <p:nvPr>
            <p:ph type="title" hasCustomPrompt="1"/>
          </p:nvPr>
        </p:nvSpPr>
        <p:spPr/>
        <p:txBody>
          <a:bodyPr/>
          <a:lstStyle/>
          <a:p>
            <a:r>
              <a:rPr lang="en-GB"/>
              <a:t>+1 CHART | Title | Subtitle | Qu | Base layout</a:t>
            </a:r>
          </a:p>
        </p:txBody>
      </p:sp>
    </p:spTree>
    <p:extLst>
      <p:ext uri="{BB962C8B-B14F-4D97-AF65-F5344CB8AC3E}">
        <p14:creationId xmlns:p14="http://schemas.microsoft.com/office/powerpoint/2010/main" val="1835188065"/>
      </p:ext>
    </p:extLst>
  </p:cSld>
  <p:clrMapOvr>
    <a:masterClrMapping/>
  </p:clrMapOvr>
  <p:transition>
    <p:fade/>
  </p:transition>
  <p:hf hdr="0"/>
  <p:extLst>
    <p:ext uri="{DCECCB84-F9BA-43D5-87BE-67443E8EF086}">
      <p15:sldGuideLst xmlns:p15="http://schemas.microsoft.com/office/powerpoint/2012/main">
        <p15:guide id="1" orient="horz" pos="3861">
          <p15:clr>
            <a:srgbClr val="FBAE40"/>
          </p15:clr>
        </p15:guide>
        <p15:guide id="2" orient="horz" pos="3748">
          <p15:clr>
            <a:srgbClr val="FBAE40"/>
          </p15:clr>
        </p15:guide>
        <p15:guide id="3" orient="horz" pos="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HARTS | Title | Subtitle | Qu | Bas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63525" y="1382514"/>
            <a:ext cx="11664950" cy="246221"/>
          </a:xfrm>
        </p:spPr>
        <p:txBody>
          <a:bodyPr wrap="square" lIns="144000" tIns="0" rIns="72000" bIns="0">
            <a:spAutoFit/>
          </a:bodyPr>
          <a:lstStyle>
            <a:lvl1pPr marL="0" indent="0">
              <a:spcBef>
                <a:spcPts val="0"/>
              </a:spcBef>
              <a:spcAft>
                <a:spcPts val="0"/>
              </a:spcAft>
              <a:buSzPct val="100000"/>
              <a:buFontTx/>
              <a:buNone/>
              <a:defRPr sz="16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6" name="Content Placeholder 2"/>
          <p:cNvSpPr>
            <a:spLocks noGrp="1"/>
          </p:cNvSpPr>
          <p:nvPr>
            <p:ph idx="1" hasCustomPrompt="1"/>
          </p:nvPr>
        </p:nvSpPr>
        <p:spPr>
          <a:xfrm>
            <a:off x="263524" y="1843620"/>
            <a:ext cx="5676473" cy="4104000"/>
          </a:xfrm>
        </p:spPr>
        <p:txBody>
          <a:bodyPr/>
          <a:lstStyle>
            <a:lvl1pPr>
              <a:buSzPct val="100000"/>
              <a:defRPr b="0" baseline="0"/>
            </a:lvl1pPr>
          </a:lstStyle>
          <a:p>
            <a:pPr lvl="0"/>
            <a:r>
              <a:rPr lang="en-GB"/>
              <a:t>CHART</a:t>
            </a:r>
          </a:p>
        </p:txBody>
      </p:sp>
      <p:sp>
        <p:nvSpPr>
          <p:cNvPr id="7" name="Text Placeholder 6"/>
          <p:cNvSpPr>
            <a:spLocks noGrp="1"/>
          </p:cNvSpPr>
          <p:nvPr>
            <p:ph type="body" sz="quarter" idx="13" hasCustomPrompt="1"/>
          </p:nvPr>
        </p:nvSpPr>
        <p:spPr>
          <a:xfrm>
            <a:off x="263525" y="6129338"/>
            <a:ext cx="8556474" cy="324000"/>
          </a:xfrm>
          <a:prstGeom prst="rect">
            <a:avLst/>
          </a:prstGeom>
        </p:spPr>
        <p:txBody>
          <a:bodyPr lIns="144000" tIns="72000" rIns="72000" bIns="72000" anchor="b" anchorCtr="0">
            <a:noAutofit/>
          </a:bodyPr>
          <a:lstStyle>
            <a:lvl1pPr marL="0" indent="0">
              <a:lnSpc>
                <a:spcPct val="80000"/>
              </a:lnSpc>
              <a:spcBef>
                <a:spcPts val="0"/>
              </a:spcBef>
              <a:spcAft>
                <a:spcPts val="0"/>
              </a:spcAft>
              <a:buSzPct val="100000"/>
              <a:buFontTx/>
              <a:buNone/>
              <a:defRPr sz="1000" b="0" i="0" baseline="0">
                <a:solidFill>
                  <a:schemeClr val="tx1"/>
                </a:solidFill>
                <a:latin typeface="+mn-lt"/>
              </a:defRPr>
            </a:lvl1pPr>
          </a:lstStyle>
          <a:p>
            <a:r>
              <a:rPr lang="en-GB"/>
              <a:t>Placeholder for questionnaire questions</a:t>
            </a:r>
          </a:p>
        </p:txBody>
      </p:sp>
      <p:sp>
        <p:nvSpPr>
          <p:cNvPr id="8" name="Text Placeholder 4"/>
          <p:cNvSpPr>
            <a:spLocks noGrp="1"/>
          </p:cNvSpPr>
          <p:nvPr>
            <p:ph type="body" sz="quarter" idx="14" hasCustomPrompt="1"/>
          </p:nvPr>
        </p:nvSpPr>
        <p:spPr>
          <a:xfrm>
            <a:off x="8963999" y="6129338"/>
            <a:ext cx="2964475" cy="324000"/>
          </a:xfrm>
          <a:prstGeom prst="rect">
            <a:avLst/>
          </a:prstGeom>
        </p:spPr>
        <p:txBody>
          <a:bodyPr lIns="72000" tIns="72000" rIns="180000" bIns="72000" anchor="b">
            <a:noAutofit/>
          </a:bodyPr>
          <a:lstStyle>
            <a:lvl1pPr marL="0" indent="0" algn="r">
              <a:lnSpc>
                <a:spcPct val="80000"/>
              </a:lnSpc>
              <a:spcBef>
                <a:spcPts val="0"/>
              </a:spcBef>
              <a:spcAft>
                <a:spcPts val="0"/>
              </a:spcAft>
              <a:buSzPct val="100000"/>
              <a:buFontTx/>
              <a:buNone/>
              <a:defRPr sz="1000" baseline="0">
                <a:solidFill>
                  <a:schemeClr val="tx2"/>
                </a:solidFill>
                <a:latin typeface="+mn-lt"/>
              </a:defRPr>
            </a:lvl1pPr>
          </a:lstStyle>
          <a:p>
            <a:pPr lvl="0"/>
            <a:r>
              <a:rPr lang="en-US"/>
              <a:t>Base Size or Footnote</a:t>
            </a:r>
            <a:endParaRPr lang="en-GB"/>
          </a:p>
        </p:txBody>
      </p:sp>
      <p:sp>
        <p:nvSpPr>
          <p:cNvPr id="9" name="Content Placeholder 2"/>
          <p:cNvSpPr>
            <a:spLocks noGrp="1"/>
          </p:cNvSpPr>
          <p:nvPr>
            <p:ph idx="15" hasCustomPrompt="1"/>
          </p:nvPr>
        </p:nvSpPr>
        <p:spPr>
          <a:xfrm>
            <a:off x="6240462" y="1843620"/>
            <a:ext cx="5676473" cy="4104000"/>
          </a:xfrm>
        </p:spPr>
        <p:txBody>
          <a:bodyPr/>
          <a:lstStyle>
            <a:lvl1pPr>
              <a:buSzPct val="100000"/>
              <a:defRPr b="0" baseline="0"/>
            </a:lvl1pPr>
          </a:lstStyle>
          <a:p>
            <a:pPr lvl="0"/>
            <a:r>
              <a:rPr lang="en-GB"/>
              <a:t>CHART</a:t>
            </a:r>
          </a:p>
        </p:txBody>
      </p:sp>
      <p:sp>
        <p:nvSpPr>
          <p:cNvPr id="2" name="Title 1">
            <a:extLst>
              <a:ext uri="{FF2B5EF4-FFF2-40B4-BE49-F238E27FC236}">
                <a16:creationId xmlns:a16="http://schemas.microsoft.com/office/drawing/2014/main" id="{061EA577-F570-4928-BE29-23E6D151A42B}"/>
              </a:ext>
            </a:extLst>
          </p:cNvPr>
          <p:cNvSpPr>
            <a:spLocks noGrp="1"/>
          </p:cNvSpPr>
          <p:nvPr>
            <p:ph type="title" hasCustomPrompt="1"/>
          </p:nvPr>
        </p:nvSpPr>
        <p:spPr/>
        <p:txBody>
          <a:bodyPr/>
          <a:lstStyle/>
          <a:p>
            <a:r>
              <a:rPr lang="en-GB"/>
              <a:t>+2 CHARTS | Title | Subtitle | Qu | Base layout</a:t>
            </a:r>
          </a:p>
        </p:txBody>
      </p:sp>
    </p:spTree>
    <p:extLst>
      <p:ext uri="{BB962C8B-B14F-4D97-AF65-F5344CB8AC3E}">
        <p14:creationId xmlns:p14="http://schemas.microsoft.com/office/powerpoint/2010/main" val="327066983"/>
      </p:ext>
    </p:extLst>
  </p:cSld>
  <p:clrMapOvr>
    <a:masterClrMapping/>
  </p:clrMapOvr>
  <p:transition>
    <p:fade/>
  </p:transition>
  <p:extLst>
    <p:ext uri="{DCECCB84-F9BA-43D5-87BE-67443E8EF086}">
      <p15:sldGuideLst xmlns:p15="http://schemas.microsoft.com/office/powerpoint/2012/main">
        <p15:guide id="1" orient="horz" pos="3861">
          <p15:clr>
            <a:srgbClr val="FBAE40"/>
          </p15:clr>
        </p15:guide>
        <p15:guide id="2" orient="horz" pos="3748">
          <p15:clr>
            <a:srgbClr val="FBAE40"/>
          </p15:clr>
        </p15:guide>
        <p15:guide id="3" orient="horz" pos="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HARTS | Title | Subtitle | Qu | Bas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63524" y="1382514"/>
            <a:ext cx="11664951" cy="246221"/>
          </a:xfrm>
        </p:spPr>
        <p:txBody>
          <a:bodyPr wrap="square" lIns="144000" tIns="0" rIns="72000" bIns="0">
            <a:spAutoFit/>
          </a:bodyPr>
          <a:lstStyle>
            <a:lvl1pPr marL="0" indent="0">
              <a:spcBef>
                <a:spcPts val="0"/>
              </a:spcBef>
              <a:spcAft>
                <a:spcPts val="0"/>
              </a:spcAft>
              <a:buSzPct val="100000"/>
              <a:buFontTx/>
              <a:buNone/>
              <a:defRPr sz="16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6" name="Content Placeholder 2"/>
          <p:cNvSpPr>
            <a:spLocks noGrp="1"/>
          </p:cNvSpPr>
          <p:nvPr>
            <p:ph idx="1" hasCustomPrompt="1"/>
          </p:nvPr>
        </p:nvSpPr>
        <p:spPr>
          <a:xfrm>
            <a:off x="263525" y="1836000"/>
            <a:ext cx="3780000" cy="4104000"/>
          </a:xfrm>
        </p:spPr>
        <p:txBody>
          <a:bodyPr/>
          <a:lstStyle>
            <a:lvl1pPr>
              <a:buSzPct val="100000"/>
              <a:defRPr b="0" baseline="0"/>
            </a:lvl1pPr>
          </a:lstStyle>
          <a:p>
            <a:pPr lvl="0"/>
            <a:r>
              <a:rPr lang="en-GB"/>
              <a:t>CHART</a:t>
            </a:r>
          </a:p>
        </p:txBody>
      </p:sp>
      <p:sp>
        <p:nvSpPr>
          <p:cNvPr id="7" name="Text Placeholder 6"/>
          <p:cNvSpPr>
            <a:spLocks noGrp="1"/>
          </p:cNvSpPr>
          <p:nvPr>
            <p:ph type="body" sz="quarter" idx="13" hasCustomPrompt="1"/>
          </p:nvPr>
        </p:nvSpPr>
        <p:spPr>
          <a:xfrm>
            <a:off x="263525" y="6129338"/>
            <a:ext cx="8556474" cy="324000"/>
          </a:xfrm>
          <a:prstGeom prst="rect">
            <a:avLst/>
          </a:prstGeom>
        </p:spPr>
        <p:txBody>
          <a:bodyPr lIns="144000" tIns="72000" rIns="72000" bIns="72000" anchor="b" anchorCtr="0">
            <a:noAutofit/>
          </a:bodyPr>
          <a:lstStyle>
            <a:lvl1pPr marL="0" indent="0">
              <a:lnSpc>
                <a:spcPct val="80000"/>
              </a:lnSpc>
              <a:spcBef>
                <a:spcPts val="0"/>
              </a:spcBef>
              <a:spcAft>
                <a:spcPts val="0"/>
              </a:spcAft>
              <a:buSzPct val="100000"/>
              <a:buFontTx/>
              <a:buNone/>
              <a:defRPr sz="1000" b="0" i="0" baseline="0">
                <a:solidFill>
                  <a:schemeClr val="tx1"/>
                </a:solidFill>
                <a:latin typeface="+mn-lt"/>
              </a:defRPr>
            </a:lvl1pPr>
          </a:lstStyle>
          <a:p>
            <a:r>
              <a:rPr lang="en-GB"/>
              <a:t>Placeholder for questionnaire questions</a:t>
            </a:r>
          </a:p>
        </p:txBody>
      </p:sp>
      <p:sp>
        <p:nvSpPr>
          <p:cNvPr id="8" name="Text Placeholder 4"/>
          <p:cNvSpPr>
            <a:spLocks noGrp="1"/>
          </p:cNvSpPr>
          <p:nvPr>
            <p:ph type="body" sz="quarter" idx="14" hasCustomPrompt="1"/>
          </p:nvPr>
        </p:nvSpPr>
        <p:spPr>
          <a:xfrm>
            <a:off x="8963999" y="6129338"/>
            <a:ext cx="2964476" cy="324000"/>
          </a:xfrm>
          <a:prstGeom prst="rect">
            <a:avLst/>
          </a:prstGeom>
        </p:spPr>
        <p:txBody>
          <a:bodyPr lIns="72000" tIns="72000" rIns="180000" bIns="72000" anchor="b">
            <a:noAutofit/>
          </a:bodyPr>
          <a:lstStyle>
            <a:lvl1pPr marL="0" indent="0" algn="r">
              <a:lnSpc>
                <a:spcPct val="80000"/>
              </a:lnSpc>
              <a:spcBef>
                <a:spcPts val="0"/>
              </a:spcBef>
              <a:spcAft>
                <a:spcPts val="0"/>
              </a:spcAft>
              <a:buSzPct val="100000"/>
              <a:buFontTx/>
              <a:buNone/>
              <a:defRPr sz="1000" baseline="0">
                <a:solidFill>
                  <a:schemeClr val="tx2"/>
                </a:solidFill>
                <a:latin typeface="+mn-lt"/>
              </a:defRPr>
            </a:lvl1pPr>
          </a:lstStyle>
          <a:p>
            <a:pPr lvl="0"/>
            <a:r>
              <a:rPr lang="en-US"/>
              <a:t>Base Size or Footnote</a:t>
            </a:r>
            <a:endParaRPr lang="en-GB"/>
          </a:p>
        </p:txBody>
      </p:sp>
      <p:sp>
        <p:nvSpPr>
          <p:cNvPr id="15" name="Content Placeholder 2"/>
          <p:cNvSpPr>
            <a:spLocks noGrp="1"/>
          </p:cNvSpPr>
          <p:nvPr>
            <p:ph idx="15" hasCustomPrompt="1"/>
          </p:nvPr>
        </p:nvSpPr>
        <p:spPr>
          <a:xfrm>
            <a:off x="4202814" y="1836000"/>
            <a:ext cx="3780000" cy="4104000"/>
          </a:xfrm>
        </p:spPr>
        <p:txBody>
          <a:bodyPr/>
          <a:lstStyle>
            <a:lvl1pPr>
              <a:buSzPct val="100000"/>
              <a:defRPr b="0" baseline="0"/>
            </a:lvl1pPr>
          </a:lstStyle>
          <a:p>
            <a:pPr lvl="0"/>
            <a:r>
              <a:rPr lang="en-GB"/>
              <a:t>CHART</a:t>
            </a:r>
          </a:p>
        </p:txBody>
      </p:sp>
      <p:sp>
        <p:nvSpPr>
          <p:cNvPr id="16" name="Content Placeholder 2"/>
          <p:cNvSpPr>
            <a:spLocks noGrp="1"/>
          </p:cNvSpPr>
          <p:nvPr>
            <p:ph idx="16" hasCustomPrompt="1"/>
          </p:nvPr>
        </p:nvSpPr>
        <p:spPr>
          <a:xfrm>
            <a:off x="8134483" y="1836000"/>
            <a:ext cx="3780000" cy="4104000"/>
          </a:xfrm>
        </p:spPr>
        <p:txBody>
          <a:bodyPr/>
          <a:lstStyle>
            <a:lvl1pPr>
              <a:buSzPct val="100000"/>
              <a:defRPr b="0" baseline="0"/>
            </a:lvl1pPr>
          </a:lstStyle>
          <a:p>
            <a:pPr lvl="0"/>
            <a:r>
              <a:rPr lang="en-GB"/>
              <a:t>CHART</a:t>
            </a:r>
          </a:p>
        </p:txBody>
      </p:sp>
      <p:sp>
        <p:nvSpPr>
          <p:cNvPr id="2" name="Title 1">
            <a:extLst>
              <a:ext uri="{FF2B5EF4-FFF2-40B4-BE49-F238E27FC236}">
                <a16:creationId xmlns:a16="http://schemas.microsoft.com/office/drawing/2014/main" id="{33D909BA-EBD8-46E9-8A4F-0BEAD9752F5C}"/>
              </a:ext>
            </a:extLst>
          </p:cNvPr>
          <p:cNvSpPr>
            <a:spLocks noGrp="1"/>
          </p:cNvSpPr>
          <p:nvPr>
            <p:ph type="title" hasCustomPrompt="1"/>
          </p:nvPr>
        </p:nvSpPr>
        <p:spPr/>
        <p:txBody>
          <a:bodyPr/>
          <a:lstStyle>
            <a:lvl1pPr>
              <a:defRPr/>
            </a:lvl1pPr>
          </a:lstStyle>
          <a:p>
            <a:r>
              <a:rPr lang="en-GB"/>
              <a:t>+3 CHARTS | Title | Subtitle | Qu | Base layout</a:t>
            </a:r>
          </a:p>
        </p:txBody>
      </p:sp>
    </p:spTree>
    <p:extLst>
      <p:ext uri="{BB962C8B-B14F-4D97-AF65-F5344CB8AC3E}">
        <p14:creationId xmlns:p14="http://schemas.microsoft.com/office/powerpoint/2010/main" val="1281142359"/>
      </p:ext>
    </p:extLst>
  </p:cSld>
  <p:clrMapOvr>
    <a:masterClrMapping/>
  </p:clrMapOvr>
  <p:transition>
    <p:fade/>
  </p:transition>
  <p:extLst>
    <p:ext uri="{DCECCB84-F9BA-43D5-87BE-67443E8EF086}">
      <p15:sldGuideLst xmlns:p15="http://schemas.microsoft.com/office/powerpoint/2012/main">
        <p15:guide id="1" orient="horz" pos="3861">
          <p15:clr>
            <a:srgbClr val="FBAE40"/>
          </p15:clr>
        </p15:guide>
        <p15:guide id="2" orient="horz" pos="3748">
          <p15:clr>
            <a:srgbClr val="FBAE40"/>
          </p15:clr>
        </p15:guide>
        <p15:guide id="3" orient="horz" pos="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 STANDARD Layouts →">
    <p:bg>
      <p:bgPr>
        <a:pattFill prst="wdUpDiag">
          <a:fgClr>
            <a:schemeClr val="accent1"/>
          </a:fgClr>
          <a:bgClr>
            <a:schemeClr val="accent2"/>
          </a:bgClr>
        </a:pattFill>
        <a:effectLst/>
      </p:bgPr>
    </p:bg>
    <p:spTree>
      <p:nvGrpSpPr>
        <p:cNvPr id="1" name=""/>
        <p:cNvGrpSpPr/>
        <p:nvPr/>
      </p:nvGrpSpPr>
      <p:grpSpPr>
        <a:xfrm>
          <a:off x="0" y="0"/>
          <a:ext cx="0" cy="0"/>
          <a:chOff x="0" y="0"/>
          <a:chExt cx="0" cy="0"/>
        </a:xfrm>
      </p:grpSpPr>
      <p:sp>
        <p:nvSpPr>
          <p:cNvPr id="7" name="Quad Arrow Callout 6"/>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Standard </a:t>
            </a:r>
            <a:r>
              <a:rPr lang="en-GB" sz="6600" b="1" baseline="0">
                <a:solidFill>
                  <a:schemeClr val="bg1"/>
                </a:solidFill>
              </a:rPr>
              <a:t>Layouts</a:t>
            </a:r>
            <a:endParaRPr lang="en-GB" sz="6600" b="1">
              <a:solidFill>
                <a:schemeClr val="bg1"/>
              </a:solidFill>
            </a:endParaRPr>
          </a:p>
        </p:txBody>
      </p:sp>
      <p:sp>
        <p:nvSpPr>
          <p:cNvPr id="3" name="Quad Arrow Callout 6">
            <a:extLst>
              <a:ext uri="{FF2B5EF4-FFF2-40B4-BE49-F238E27FC236}">
                <a16:creationId xmlns:a16="http://schemas.microsoft.com/office/drawing/2014/main" id="{85FBA633-3762-4EF1-880E-8EA76B5FEBC9}"/>
              </a:ext>
            </a:extLst>
          </p:cNvPr>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Standard </a:t>
            </a:r>
            <a:r>
              <a:rPr lang="en-GB" sz="6600" b="1" baseline="0">
                <a:solidFill>
                  <a:schemeClr val="bg1"/>
                </a:solidFill>
              </a:rPr>
              <a:t>Layouts</a:t>
            </a:r>
            <a:endParaRPr lang="en-GB" sz="6600" b="1">
              <a:solidFill>
                <a:schemeClr val="bg1"/>
              </a:solidFill>
            </a:endParaRPr>
          </a:p>
        </p:txBody>
      </p:sp>
      <p:sp>
        <p:nvSpPr>
          <p:cNvPr id="4" name="Quad Arrow Callout 6">
            <a:extLst>
              <a:ext uri="{FF2B5EF4-FFF2-40B4-BE49-F238E27FC236}">
                <a16:creationId xmlns:a16="http://schemas.microsoft.com/office/drawing/2014/main" id="{2E257A97-A094-4824-B08B-F668C459C528}"/>
              </a:ext>
            </a:extLst>
          </p:cNvPr>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Standard </a:t>
            </a:r>
            <a:r>
              <a:rPr lang="en-GB" sz="6600" b="1" baseline="0">
                <a:solidFill>
                  <a:schemeClr val="bg1"/>
                </a:solidFill>
              </a:rPr>
              <a:t>Layouts</a:t>
            </a:r>
            <a:endParaRPr lang="en-GB" sz="6600" b="1">
              <a:solidFill>
                <a:schemeClr val="bg1"/>
              </a:solidFill>
            </a:endParaRPr>
          </a:p>
        </p:txBody>
      </p:sp>
      <p:sp>
        <p:nvSpPr>
          <p:cNvPr id="5" name="Quad Arrow Callout 6">
            <a:extLst>
              <a:ext uri="{FF2B5EF4-FFF2-40B4-BE49-F238E27FC236}">
                <a16:creationId xmlns:a16="http://schemas.microsoft.com/office/drawing/2014/main" id="{93DC71FC-C5B3-4206-AB4B-1F8BA7C8C630}"/>
              </a:ext>
            </a:extLst>
          </p:cNvPr>
          <p:cNvSpPr/>
          <p:nvPr userDrawn="1"/>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Standard </a:t>
            </a:r>
            <a:r>
              <a:rPr lang="en-GB" sz="6600" b="1" baseline="0">
                <a:solidFill>
                  <a:schemeClr val="bg1"/>
                </a:solidFill>
              </a:rPr>
              <a:t>Layouts</a:t>
            </a:r>
            <a:endParaRPr lang="en-GB" sz="6600" b="1">
              <a:solidFill>
                <a:schemeClr val="bg1"/>
              </a:solidFill>
            </a:endParaRPr>
          </a:p>
        </p:txBody>
      </p:sp>
    </p:spTree>
    <p:extLst>
      <p:ext uri="{BB962C8B-B14F-4D97-AF65-F5344CB8AC3E}">
        <p14:creationId xmlns:p14="http://schemas.microsoft.com/office/powerpoint/2010/main" val="8097602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bg bwMode="gray">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3524" y="1376363"/>
            <a:ext cx="7848601" cy="4968875"/>
          </a:xfrm>
        </p:spPr>
        <p:txBody>
          <a:bodyPr/>
          <a:lstStyle>
            <a:lvl1pPr marL="108000" marR="0" indent="-108000" algn="l" defTabSz="914400" rtl="0" eaLnBrk="1" fontAlgn="auto" latinLnBrk="0" hangingPunct="1">
              <a:lnSpc>
                <a:spcPct val="100000"/>
              </a:lnSpc>
              <a:spcBef>
                <a:spcPts val="1200"/>
              </a:spcBef>
              <a:spcAft>
                <a:spcPts val="0"/>
              </a:spcAft>
              <a:buClr>
                <a:schemeClr val="tx2"/>
              </a:buClr>
              <a:buSzPct val="25000"/>
              <a:buFont typeface="Calibri" panose="020F0502020204030204" pitchFamily="34" charset="0"/>
              <a:buChar char=" "/>
              <a:tabLs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marL="108000" marR="0" lvl="0" indent="-108000" algn="l" defTabSz="914400" rtl="0" eaLnBrk="1" fontAlgn="auto" latinLnBrk="0" hangingPunct="1">
              <a:lnSpc>
                <a:spcPct val="100000"/>
              </a:lnSpc>
              <a:spcBef>
                <a:spcPts val="1200"/>
              </a:spcBef>
              <a:spcAft>
                <a:spcPts val="0"/>
              </a:spcAft>
              <a:buClr>
                <a:schemeClr val="tx2"/>
              </a:buClr>
              <a:buSzPct val="25000"/>
              <a:buFont typeface="Calibri" panose="020F0502020204030204" pitchFamily="34" charset="0"/>
              <a:buChar char=" "/>
              <a:tabLst/>
              <a:defRPr/>
            </a:pPr>
            <a:r>
              <a:rPr lang="en-GB"/>
              <a:t>This first level text is formatted with ‘no bullet’ (as an invisible bullet)</a:t>
            </a:r>
            <a:r>
              <a:rPr lang="en-US"/>
              <a:t> | 2nd level is formatted pink and bold (‘no bullet’) | Third is a pink bullet |  Fourth a pink star… </a:t>
            </a:r>
            <a:r>
              <a:rPr lang="en-GB"/>
              <a:t>If you want to quickly format your text to any of these styles, place your cursor at the beginning of the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B7DA4865-9A40-4F75-B4F1-700EEF33FDA5}"/>
              </a:ext>
            </a:extLst>
          </p:cNvPr>
          <p:cNvSpPr>
            <a:spLocks noGrp="1"/>
          </p:cNvSpPr>
          <p:nvPr>
            <p:ph type="title" hasCustomPrompt="1"/>
          </p:nvPr>
        </p:nvSpPr>
        <p:spPr/>
        <p:txBody>
          <a:bodyPr/>
          <a:lstStyle/>
          <a:p>
            <a:r>
              <a:rPr lang="en-US"/>
              <a:t>*Title and content layout</a:t>
            </a:r>
            <a:endParaRPr lang="en-GB"/>
          </a:p>
        </p:txBody>
      </p:sp>
    </p:spTree>
    <p:extLst>
      <p:ext uri="{BB962C8B-B14F-4D97-AF65-F5344CB8AC3E}">
        <p14:creationId xmlns:p14="http://schemas.microsoft.com/office/powerpoint/2010/main" val="2896894785"/>
      </p:ext>
    </p:extLst>
  </p:cSld>
  <p:clrMapOvr>
    <a:masterClrMapping/>
  </p:clrMapOvr>
  <p:transition>
    <p:fade/>
  </p:transition>
  <p:extLst>
    <p:ext uri="{DCECCB84-F9BA-43D5-87BE-67443E8EF086}">
      <p15:sldGuideLst xmlns:p15="http://schemas.microsoft.com/office/powerpoint/2012/main">
        <p15:guide id="1" orient="horz" pos="8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C0A79A-A6BF-435E-9A8C-F7733C7EEA3D}"/>
              </a:ext>
            </a:extLst>
          </p:cNvPr>
          <p:cNvSpPr>
            <a:spLocks noGrp="1"/>
          </p:cNvSpPr>
          <p:nvPr>
            <p:ph type="title" hasCustomPrompt="1"/>
          </p:nvPr>
        </p:nvSpPr>
        <p:spPr/>
        <p:txBody>
          <a:bodyPr/>
          <a:lstStyle/>
          <a:p>
            <a:r>
              <a:rPr lang="en-US"/>
              <a:t>*Two content layout</a:t>
            </a:r>
            <a:endParaRPr lang="en-GB"/>
          </a:p>
        </p:txBody>
      </p:sp>
      <p:sp>
        <p:nvSpPr>
          <p:cNvPr id="6" name="Content Placeholder 5">
            <a:extLst>
              <a:ext uri="{FF2B5EF4-FFF2-40B4-BE49-F238E27FC236}">
                <a16:creationId xmlns:a16="http://schemas.microsoft.com/office/drawing/2014/main" id="{32A2FC58-3AA2-42CA-9903-42B6760AEE2F}"/>
              </a:ext>
            </a:extLst>
          </p:cNvPr>
          <p:cNvSpPr>
            <a:spLocks noGrp="1"/>
          </p:cNvSpPr>
          <p:nvPr>
            <p:ph sz="quarter" idx="10" hasCustomPrompt="1"/>
          </p:nvPr>
        </p:nvSpPr>
        <p:spPr>
          <a:xfrm>
            <a:off x="263525" y="1376350"/>
            <a:ext cx="5688013" cy="4968888"/>
          </a:xfrm>
        </p:spPr>
        <p:txBody>
          <a:body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11E21683-4B8B-427F-A75E-BBCC498227C8}"/>
              </a:ext>
            </a:extLst>
          </p:cNvPr>
          <p:cNvSpPr>
            <a:spLocks noGrp="1"/>
          </p:cNvSpPr>
          <p:nvPr>
            <p:ph sz="quarter" idx="11" hasCustomPrompt="1"/>
          </p:nvPr>
        </p:nvSpPr>
        <p:spPr>
          <a:xfrm>
            <a:off x="6240463" y="1376363"/>
            <a:ext cx="5686425" cy="4968875"/>
          </a:xfrm>
        </p:spPr>
        <p:txBody>
          <a:body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7395818"/>
      </p:ext>
    </p:extLst>
  </p:cSld>
  <p:clrMapOvr>
    <a:masterClrMapping/>
  </p:clrMapOvr>
  <p:transition>
    <p:fade/>
  </p:transition>
  <p:extLst>
    <p:ext uri="{DCECCB84-F9BA-43D5-87BE-67443E8EF086}">
      <p15:sldGuideLst xmlns:p15="http://schemas.microsoft.com/office/powerpoint/2012/main">
        <p15:guide id="1" orient="horz" pos="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263523" y="1376369"/>
            <a:ext cx="3816000" cy="4968068"/>
          </a:xfrm>
        </p:spPr>
        <p:txBody>
          <a:bodyPr/>
          <a:lstStyle>
            <a:lvl1pPr marL="108000" marR="0" indent="-108000" algn="l" defTabSz="914400" rtl="0" eaLnBrk="1" fontAlgn="auto" latinLnBrk="0" hangingPunct="1">
              <a:lnSpc>
                <a:spcPct val="100000"/>
              </a:lnSpc>
              <a:spcBef>
                <a:spcPts val="1200"/>
              </a:spcBef>
              <a:spcAft>
                <a:spcPts val="0"/>
              </a:spcAft>
              <a:buClr>
                <a:srgbClr val="FFFFFF"/>
              </a:buClr>
              <a:buSzPct val="100000"/>
              <a:buFont typeface="Calibri" panose="020F0502020204030204" pitchFamily="34" charset="0"/>
              <a:buChar char=" "/>
              <a:tabLst/>
              <a:defRPr/>
            </a:lvl1pPr>
            <a:lvl2pPr>
              <a:defRPr/>
            </a:lvl2pPr>
            <a:lvl3pPr>
              <a:defRPr/>
            </a:lvl3pPr>
            <a:lvl4pPr>
              <a:defRPr/>
            </a:lvl4pPr>
            <a:lvl5pPr>
              <a:defRPr/>
            </a:lvl5pPr>
          </a:lstStyle>
          <a:p>
            <a:pPr marL="108000" marR="0" lvl="0" indent="-108000" algn="l" defTabSz="914400" rtl="0" eaLnBrk="1" fontAlgn="auto" latinLnBrk="0" hangingPunct="1">
              <a:lnSpc>
                <a:spcPct val="100000"/>
              </a:lnSpc>
              <a:spcBef>
                <a:spcPts val="1200"/>
              </a:spcBef>
              <a:spcAft>
                <a:spcPts val="0"/>
              </a:spcAft>
              <a:buClr>
                <a:srgbClr val="FFFFFF"/>
              </a:buClr>
              <a:buSzPct val="100000"/>
              <a:buFont typeface="Calibri" panose="020F0502020204030204" pitchFamily="34" charset="0"/>
              <a:buChar char=" "/>
              <a:tabLst/>
              <a:defRPr/>
            </a:pPr>
            <a:r>
              <a:rPr lang="en-GB"/>
              <a:t>Place your cursor at the beginning of a paragraph text line, press ‘Tab’ to toggle to the next of the 5 levels of styles. Press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6"/>
          <p:cNvSpPr>
            <a:spLocks noGrp="1"/>
          </p:cNvSpPr>
          <p:nvPr>
            <p:ph sz="quarter" idx="15" hasCustomPrompt="1"/>
          </p:nvPr>
        </p:nvSpPr>
        <p:spPr>
          <a:xfrm>
            <a:off x="4187963" y="1376363"/>
            <a:ext cx="3816000" cy="4968875"/>
          </a:xfrm>
        </p:spPr>
        <p:txBody>
          <a:bodyPr/>
          <a:lstStyle>
            <a:lvl1pPr marL="108000" marR="0" indent="-108000" algn="l" defTabSz="914400" rtl="0" eaLnBrk="1" fontAlgn="auto" latinLnBrk="0" hangingPunct="1">
              <a:lnSpc>
                <a:spcPct val="100000"/>
              </a:lnSpc>
              <a:spcBef>
                <a:spcPts val="1200"/>
              </a:spcBef>
              <a:spcAft>
                <a:spcPts val="0"/>
              </a:spcAft>
              <a:buClr>
                <a:srgbClr val="FFFFFF"/>
              </a:buClr>
              <a:buSzPct val="100000"/>
              <a:buFont typeface="Calibri" panose="020F0502020204030204" pitchFamily="34" charset="0"/>
              <a:buChar char=" "/>
              <a:tabLst/>
              <a:defRPr/>
            </a:lvl1pPr>
            <a:lvl2pPr>
              <a:defRPr/>
            </a:lvl2pPr>
            <a:lvl3pPr>
              <a:defRPr/>
            </a:lvl3pPr>
            <a:lvl4pPr>
              <a:defRPr/>
            </a:lvl4pPr>
            <a:lvl5pPr>
              <a:defRPr/>
            </a:lvl5pPr>
          </a:lstStyle>
          <a:p>
            <a:pPr marL="108000" marR="0" lvl="0" indent="-108000" algn="l" defTabSz="914400" rtl="0" eaLnBrk="1" fontAlgn="auto" latinLnBrk="0" hangingPunct="1">
              <a:lnSpc>
                <a:spcPct val="100000"/>
              </a:lnSpc>
              <a:spcBef>
                <a:spcPts val="1200"/>
              </a:spcBef>
              <a:spcAft>
                <a:spcPts val="0"/>
              </a:spcAft>
              <a:buClr>
                <a:srgbClr val="FFFFFF"/>
              </a:buClr>
              <a:buSzPct val="100000"/>
              <a:buFont typeface="Calibri" panose="020F0502020204030204" pitchFamily="34" charset="0"/>
              <a:buChar char=" "/>
              <a:tabLst/>
              <a:defRPr/>
            </a:pPr>
            <a:r>
              <a:rPr lang="en-GB"/>
              <a:t>Place your cursor at the beginning of a paragraph text line, press ‘Tab’ to toggle to the next of the 5 levels of styles. Press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CA24FD6F-4221-46EF-AD77-C8EAC83A5C38}"/>
              </a:ext>
            </a:extLst>
          </p:cNvPr>
          <p:cNvSpPr>
            <a:spLocks noGrp="1"/>
          </p:cNvSpPr>
          <p:nvPr>
            <p:ph type="title" hasCustomPrompt="1"/>
          </p:nvPr>
        </p:nvSpPr>
        <p:spPr/>
        <p:txBody>
          <a:bodyPr/>
          <a:lstStyle/>
          <a:p>
            <a:r>
              <a:rPr lang="en-US"/>
              <a:t>+Three Content layout</a:t>
            </a:r>
            <a:endParaRPr lang="en-GB"/>
          </a:p>
        </p:txBody>
      </p:sp>
      <p:sp>
        <p:nvSpPr>
          <p:cNvPr id="9" name="Content Placeholder 6">
            <a:extLst>
              <a:ext uri="{FF2B5EF4-FFF2-40B4-BE49-F238E27FC236}">
                <a16:creationId xmlns:a16="http://schemas.microsoft.com/office/drawing/2014/main" id="{6B53769C-92E5-4D1D-896B-C2367BEDC0F3}"/>
              </a:ext>
            </a:extLst>
          </p:cNvPr>
          <p:cNvSpPr>
            <a:spLocks noGrp="1"/>
          </p:cNvSpPr>
          <p:nvPr>
            <p:ph sz="quarter" idx="16" hasCustomPrompt="1"/>
          </p:nvPr>
        </p:nvSpPr>
        <p:spPr>
          <a:xfrm>
            <a:off x="8111524" y="1376363"/>
            <a:ext cx="3816000" cy="4968875"/>
          </a:xfrm>
        </p:spPr>
        <p:txBody>
          <a:bodyPr/>
          <a:lstStyle>
            <a:lvl1pPr marL="108000" marR="0" indent="-108000" algn="l" defTabSz="914400" rtl="0" eaLnBrk="1" fontAlgn="auto" latinLnBrk="0" hangingPunct="1">
              <a:lnSpc>
                <a:spcPct val="100000"/>
              </a:lnSpc>
              <a:spcBef>
                <a:spcPts val="1200"/>
              </a:spcBef>
              <a:spcAft>
                <a:spcPts val="0"/>
              </a:spcAft>
              <a:buClr>
                <a:srgbClr val="FFFFFF"/>
              </a:buClr>
              <a:buSzPct val="100000"/>
              <a:buFont typeface="Calibri" panose="020F0502020204030204" pitchFamily="34" charset="0"/>
              <a:buChar char=" "/>
              <a:tabLst/>
              <a:defRPr/>
            </a:lvl1pPr>
            <a:lvl2pPr>
              <a:defRPr/>
            </a:lvl2pPr>
            <a:lvl3pPr>
              <a:defRPr/>
            </a:lvl3pPr>
            <a:lvl4pPr>
              <a:defRPr/>
            </a:lvl4pPr>
            <a:lvl5pPr>
              <a:defRPr/>
            </a:lvl5pPr>
          </a:lstStyle>
          <a:p>
            <a:pPr marL="108000" marR="0" lvl="0" indent="-108000" algn="l" defTabSz="914400" rtl="0" eaLnBrk="1" fontAlgn="auto" latinLnBrk="0" hangingPunct="1">
              <a:lnSpc>
                <a:spcPct val="100000"/>
              </a:lnSpc>
              <a:spcBef>
                <a:spcPts val="1200"/>
              </a:spcBef>
              <a:spcAft>
                <a:spcPts val="0"/>
              </a:spcAft>
              <a:buClr>
                <a:srgbClr val="FFFFFF"/>
              </a:buClr>
              <a:buSzPct val="100000"/>
              <a:buFont typeface="Calibri" panose="020F0502020204030204" pitchFamily="34" charset="0"/>
              <a:buChar char=" "/>
              <a:tabLst/>
              <a:defRPr/>
            </a:pPr>
            <a:r>
              <a:rPr lang="en-GB"/>
              <a:t>Place your cursor at the beginning of a paragraph text line, press ‘Tab’ to toggle to the next of the 5 levels of styles. Press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4799319"/>
      </p:ext>
    </p:extLst>
  </p:cSld>
  <p:clrMapOvr>
    <a:masterClrMapping/>
  </p:clrMapOvr>
  <p:transition>
    <p:fade/>
  </p:transition>
  <p:extLst>
    <p:ext uri="{DCECCB84-F9BA-43D5-87BE-67443E8EF086}">
      <p15:sldGuideLst xmlns:p15="http://schemas.microsoft.com/office/powerpoint/2012/main">
        <p15:guide id="1" orient="horz" pos="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Full Picture Slide">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1376364"/>
            <a:ext cx="12192000" cy="5481636"/>
          </a:xfrm>
          <a:solidFill>
            <a:schemeClr val="accent2">
              <a:lumMod val="20000"/>
              <a:lumOff val="80000"/>
            </a:schemeClr>
          </a:solidFill>
        </p:spPr>
        <p:txBody>
          <a:bodyPr lIns="36000" tIns="2088000"/>
          <a:lstStyle>
            <a:lvl1pPr algn="ctr">
              <a:defRPr>
                <a:solidFill>
                  <a:schemeClr val="accent2">
                    <a:lumMod val="75000"/>
                  </a:schemeClr>
                </a:solidFill>
              </a:defRPr>
            </a:lvl1pPr>
          </a:lstStyle>
          <a:p>
            <a:r>
              <a:rPr lang="en-GB" noProof="0"/>
              <a:t>Either click centre icon to add image from file or URL</a:t>
            </a:r>
            <a:br>
              <a:rPr lang="en-GB" noProof="0"/>
            </a:br>
            <a:br>
              <a:rPr lang="en-GB" noProof="0"/>
            </a:br>
            <a:r>
              <a:rPr lang="en-GB" noProof="0"/>
              <a:t>Or simply click the placeholder itself </a:t>
            </a:r>
            <a:br>
              <a:rPr lang="en-GB" noProof="0"/>
            </a:br>
            <a:r>
              <a:rPr lang="en-GB" noProof="0"/>
              <a:t>to paste image from clipboard</a:t>
            </a:r>
            <a:endParaRPr lang="en-GB"/>
          </a:p>
        </p:txBody>
      </p:sp>
      <p:sp>
        <p:nvSpPr>
          <p:cNvPr id="3" name="Slide Number Placeholder 2"/>
          <p:cNvSpPr>
            <a:spLocks noGrp="1"/>
          </p:cNvSpPr>
          <p:nvPr>
            <p:ph type="sldNum" sz="quarter" idx="10"/>
          </p:nvPr>
        </p:nvSpPr>
        <p:spPr>
          <a:xfrm>
            <a:off x="11784012" y="6488763"/>
            <a:ext cx="407987" cy="180000"/>
          </a:xfrm>
        </p:spPr>
        <p:txBody>
          <a:bodyPr/>
          <a:lstStyle>
            <a:lvl1pPr>
              <a:defRPr sz="1050">
                <a:solidFill>
                  <a:srgbClr val="B2B2B2"/>
                </a:solidFill>
              </a:defRPr>
            </a:lvl1pPr>
          </a:lstStyle>
          <a:p>
            <a:fld id="{BA82442A-C220-4C85-A087-94A04BDFA416}" type="slidenum">
              <a:rPr lang="en-GB" smtClean="0"/>
              <a:pPr/>
              <a:t>‹#›</a:t>
            </a:fld>
            <a:endParaRPr lang="en-GB" sz="1000"/>
          </a:p>
        </p:txBody>
      </p:sp>
      <p:sp>
        <p:nvSpPr>
          <p:cNvPr id="4" name="Title 3">
            <a:extLst>
              <a:ext uri="{FF2B5EF4-FFF2-40B4-BE49-F238E27FC236}">
                <a16:creationId xmlns:a16="http://schemas.microsoft.com/office/drawing/2014/main" id="{152E10DE-C2C1-4605-9F02-807D51BB4926}"/>
              </a:ext>
            </a:extLst>
          </p:cNvPr>
          <p:cNvSpPr>
            <a:spLocks noGrp="1"/>
          </p:cNvSpPr>
          <p:nvPr>
            <p:ph type="title" hasCustomPrompt="1"/>
          </p:nvPr>
        </p:nvSpPr>
        <p:spPr/>
        <p:txBody>
          <a:bodyPr/>
          <a:lstStyle>
            <a:lvl1pPr>
              <a:defRPr/>
            </a:lvl1pPr>
          </a:lstStyle>
          <a:p>
            <a:r>
              <a:rPr lang="en-GB"/>
              <a:t>+Title and full picture slide layout</a:t>
            </a:r>
          </a:p>
        </p:txBody>
      </p:sp>
      <p:sp>
        <p:nvSpPr>
          <p:cNvPr id="6" name="Date Placeholder 7">
            <a:extLst>
              <a:ext uri="{FF2B5EF4-FFF2-40B4-BE49-F238E27FC236}">
                <a16:creationId xmlns:a16="http://schemas.microsoft.com/office/drawing/2014/main" id="{3C0123D8-20DD-4220-9516-042091CFF05F}"/>
              </a:ext>
            </a:extLst>
          </p:cNvPr>
          <p:cNvSpPr>
            <a:spLocks noGrp="1"/>
          </p:cNvSpPr>
          <p:nvPr>
            <p:ph type="dt" sz="half" idx="11"/>
          </p:nvPr>
        </p:nvSpPr>
        <p:spPr>
          <a:xfrm>
            <a:off x="10223999" y="6488763"/>
            <a:ext cx="1560013" cy="180000"/>
          </a:xfrm>
        </p:spPr>
        <p:txBody>
          <a:bodyPr/>
          <a:lstStyle>
            <a:lvl1pPr>
              <a:defRPr>
                <a:solidFill>
                  <a:srgbClr val="B2B2B2"/>
                </a:solidFill>
              </a:defRPr>
            </a:lvl1pPr>
          </a:lstStyle>
          <a:p>
            <a:r>
              <a:rPr lang="en-US"/>
              <a:t>© System1 Group PLC</a:t>
            </a:r>
            <a:endParaRPr lang="en-GB"/>
          </a:p>
        </p:txBody>
      </p:sp>
    </p:spTree>
    <p:extLst>
      <p:ext uri="{BB962C8B-B14F-4D97-AF65-F5344CB8AC3E}">
        <p14:creationId xmlns:p14="http://schemas.microsoft.com/office/powerpoint/2010/main" val="2025948175"/>
      </p:ext>
    </p:extLst>
  </p:cSld>
  <p:clrMapOvr>
    <a:masterClrMapping/>
  </p:clrMapOvr>
  <p:transition>
    <p:fade/>
  </p:transition>
  <p:hf hdr="0"/>
  <p:extLst>
    <p:ext uri="{DCECCB84-F9BA-43D5-87BE-67443E8EF086}">
      <p15:sldGuideLst xmlns:p15="http://schemas.microsoft.com/office/powerpoint/2012/main">
        <p15:guide id="1" orient="horz" pos="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 Ad Name &amp; Star Slide">
    <p:spTree>
      <p:nvGrpSpPr>
        <p:cNvPr id="1" name=""/>
        <p:cNvGrpSpPr/>
        <p:nvPr/>
      </p:nvGrpSpPr>
      <p:grpSpPr>
        <a:xfrm>
          <a:off x="0" y="0"/>
          <a:ext cx="0" cy="0"/>
          <a:chOff x="0" y="0"/>
          <a:chExt cx="0" cy="0"/>
        </a:xfrm>
      </p:grpSpPr>
      <p:sp>
        <p:nvSpPr>
          <p:cNvPr id="3" name="2nd placeholder - don't delete">
            <a:extLst>
              <a:ext uri="{FF2B5EF4-FFF2-40B4-BE49-F238E27FC236}">
                <a16:creationId xmlns:a16="http://schemas.microsoft.com/office/drawing/2014/main" id="{F1C30701-9792-4528-AE1B-9511F5A2D5CB}"/>
              </a:ext>
            </a:extLst>
          </p:cNvPr>
          <p:cNvSpPr>
            <a:spLocks noGrp="1"/>
          </p:cNvSpPr>
          <p:nvPr>
            <p:ph type="body" sz="quarter" idx="11" hasCustomPrompt="1"/>
          </p:nvPr>
        </p:nvSpPr>
        <p:spPr bwMode="black">
          <a:xfrm>
            <a:off x="11639765" y="6502295"/>
            <a:ext cx="49694" cy="30778"/>
          </a:xfrm>
          <a:noFill/>
        </p:spPr>
        <p:txBody>
          <a:bodyPr wrap="none" lIns="0" tIns="0" rIns="0" bIns="0" anchor="ctr" anchorCtr="0">
            <a:spAutoFit/>
          </a:bodyPr>
          <a:lstStyle>
            <a:lvl1pPr marL="0" indent="0" algn="l">
              <a:spcBef>
                <a:spcPts val="0"/>
              </a:spcBef>
              <a:defRPr sz="200">
                <a:solidFill>
                  <a:srgbClr val="ED3293">
                    <a:alpha val="0"/>
                  </a:srgbClr>
                </a:solidFill>
              </a:defRPr>
            </a:lvl1pPr>
          </a:lstStyle>
          <a:p>
            <a:pPr lvl="0"/>
            <a:r>
              <a:rPr lang="en-GB"/>
              <a:t>2nd</a:t>
            </a:r>
          </a:p>
        </p:txBody>
      </p:sp>
      <p:sp>
        <p:nvSpPr>
          <p:cNvPr id="16" name="Brand &amp; Ad Name Placeholder">
            <a:extLst>
              <a:ext uri="{FF2B5EF4-FFF2-40B4-BE49-F238E27FC236}">
                <a16:creationId xmlns:a16="http://schemas.microsoft.com/office/drawing/2014/main" id="{354BB646-9334-4089-A413-933FEB6E5DA7}"/>
              </a:ext>
            </a:extLst>
          </p:cNvPr>
          <p:cNvSpPr>
            <a:spLocks noGrp="1"/>
          </p:cNvSpPr>
          <p:nvPr>
            <p:ph type="body" sz="quarter" idx="13" hasCustomPrompt="1"/>
          </p:nvPr>
        </p:nvSpPr>
        <p:spPr>
          <a:xfrm>
            <a:off x="7284719" y="6394295"/>
            <a:ext cx="3960000" cy="216000"/>
          </a:xfrm>
        </p:spPr>
        <p:txBody>
          <a:bodyPr wrap="none" rIns="72000" anchor="ctr" anchorCtr="0"/>
          <a:lstStyle>
            <a:lvl1pPr algn="r">
              <a:spcBef>
                <a:spcPts val="0"/>
              </a:spcBef>
              <a:defRPr sz="1400" spc="-50" baseline="0">
                <a:latin typeface="+mj-lt"/>
              </a:defRPr>
            </a:lvl1pPr>
          </a:lstStyle>
          <a:p>
            <a:pPr lvl="0"/>
            <a:r>
              <a:rPr lang="en-GB"/>
              <a:t>Enter brand &amp; ‘ad name’ here</a:t>
            </a:r>
          </a:p>
        </p:txBody>
      </p:sp>
      <p:sp>
        <p:nvSpPr>
          <p:cNvPr id="4" name="Six word story Placeholder">
            <a:extLst>
              <a:ext uri="{FF2B5EF4-FFF2-40B4-BE49-F238E27FC236}">
                <a16:creationId xmlns:a16="http://schemas.microsoft.com/office/drawing/2014/main" id="{4C153EA7-2FFD-489A-9DC1-C0E80B52E54A}"/>
              </a:ext>
            </a:extLst>
          </p:cNvPr>
          <p:cNvSpPr>
            <a:spLocks noGrp="1"/>
          </p:cNvSpPr>
          <p:nvPr>
            <p:ph type="body" sz="quarter" idx="14" hasCustomPrompt="1"/>
          </p:nvPr>
        </p:nvSpPr>
        <p:spPr>
          <a:xfrm>
            <a:off x="7284719" y="6176819"/>
            <a:ext cx="3960000" cy="216000"/>
          </a:xfrm>
        </p:spPr>
        <p:txBody>
          <a:bodyPr wrap="none" rIns="72000" anchor="ctr" anchorCtr="0"/>
          <a:lstStyle>
            <a:lvl1pPr algn="r">
              <a:spcBef>
                <a:spcPts val="0"/>
              </a:spcBef>
              <a:defRPr sz="1400" cap="none" spc="0" baseline="0">
                <a:latin typeface="+mn-lt"/>
              </a:defRPr>
            </a:lvl1pPr>
          </a:lstStyle>
          <a:p>
            <a:pPr lvl="0"/>
            <a:r>
              <a:rPr lang="en-US"/>
              <a:t>Enter a six word story here</a:t>
            </a:r>
            <a:endParaRPr lang="en-GB"/>
          </a:p>
        </p:txBody>
      </p:sp>
      <p:sp>
        <p:nvSpPr>
          <p:cNvPr id="10" name="Star Score">
            <a:extLst>
              <a:ext uri="{FF2B5EF4-FFF2-40B4-BE49-F238E27FC236}">
                <a16:creationId xmlns:a16="http://schemas.microsoft.com/office/drawing/2014/main" id="{9C5B28D6-F3D2-4AF3-BC24-D94C76725876}"/>
              </a:ext>
            </a:extLst>
          </p:cNvPr>
          <p:cNvSpPr>
            <a:spLocks noGrp="1"/>
          </p:cNvSpPr>
          <p:nvPr>
            <p:ph type="body" sz="quarter" idx="12" hasCustomPrompt="1"/>
          </p:nvPr>
        </p:nvSpPr>
        <p:spPr bwMode="black">
          <a:xfrm>
            <a:off x="11329354" y="5990275"/>
            <a:ext cx="688975" cy="688975"/>
          </a:xfrm>
          <a:prstGeom prst="star5">
            <a:avLst>
              <a:gd name="adj" fmla="val 22224"/>
              <a:gd name="hf" fmla="val 105146"/>
              <a:gd name="vf" fmla="val 110557"/>
            </a:avLst>
          </a:prstGeom>
          <a:solidFill>
            <a:srgbClr val="969696"/>
          </a:solidFill>
          <a:ln>
            <a:noFill/>
          </a:ln>
        </p:spPr>
        <p:txBody>
          <a:bodyPr wrap="none" lIns="0" tIns="0" rIns="36000" bIns="36000" anchor="ctr" anchorCtr="0"/>
          <a:lstStyle>
            <a:lvl1pPr marL="0" indent="0" algn="ctr">
              <a:buFont typeface="Arial" panose="020B0604020202020204" pitchFamily="34" charset="0"/>
              <a:buNone/>
              <a:defRPr sz="1400" spc="-100" baseline="0">
                <a:solidFill>
                  <a:srgbClr val="FFFFFF"/>
                </a:solidFill>
                <a:latin typeface="+mj-lt"/>
              </a:defRPr>
            </a:lvl1pPr>
          </a:lstStyle>
          <a:p>
            <a:pPr lvl="0"/>
            <a:r>
              <a:rPr lang="en-US"/>
              <a:t>#.#</a:t>
            </a:r>
            <a:endParaRPr lang="en-GB"/>
          </a:p>
        </p:txBody>
      </p:sp>
      <p:sp>
        <p:nvSpPr>
          <p:cNvPr id="2" name="HERO Title Placeholder">
            <a:extLst>
              <a:ext uri="{FF2B5EF4-FFF2-40B4-BE49-F238E27FC236}">
                <a16:creationId xmlns:a16="http://schemas.microsoft.com/office/drawing/2014/main" id="{02D79CBE-6A68-41D1-8268-F71AD925938A}"/>
              </a:ext>
            </a:extLst>
          </p:cNvPr>
          <p:cNvSpPr>
            <a:spLocks noGrp="1"/>
          </p:cNvSpPr>
          <p:nvPr>
            <p:ph type="title" hasCustomPrompt="1"/>
          </p:nvPr>
        </p:nvSpPr>
        <p:spPr>
          <a:xfrm>
            <a:off x="1596570" y="2463799"/>
            <a:ext cx="8998859" cy="1930400"/>
          </a:xfrm>
        </p:spPr>
        <p:txBody>
          <a:bodyPr lIns="36000" tIns="72000" rIns="36000" bIns="72000" anchor="ctr">
            <a:noAutofit/>
          </a:bodyPr>
          <a:lstStyle>
            <a:lvl1pPr algn="ctr">
              <a:lnSpc>
                <a:spcPct val="100000"/>
              </a:lnSpc>
              <a:defRPr sz="4000" spc="-80" baseline="0">
                <a:solidFill>
                  <a:schemeClr val="tx1"/>
                </a:solidFill>
                <a:latin typeface="+mj-lt"/>
              </a:defRPr>
            </a:lvl1pPr>
          </a:lstStyle>
          <a:p>
            <a:pPr lvl="0"/>
            <a:r>
              <a:rPr lang="en-US"/>
              <a:t>Enter hero headline here</a:t>
            </a:r>
            <a:endParaRPr lang="en-GB"/>
          </a:p>
        </p:txBody>
      </p:sp>
      <p:sp>
        <p:nvSpPr>
          <p:cNvPr id="6" name="BG Pic Placeholder"/>
          <p:cNvSpPr>
            <a:spLocks noGrp="1"/>
          </p:cNvSpPr>
          <p:nvPr>
            <p:ph type="pic" sz="quarter" idx="10" hasCustomPrompt="1"/>
          </p:nvPr>
        </p:nvSpPr>
        <p:spPr bwMode="ltGray">
          <a:xfrm>
            <a:off x="0" y="2"/>
            <a:ext cx="12192000" cy="6857999"/>
          </a:xfrm>
          <a:noFill/>
        </p:spPr>
        <p:txBody>
          <a:bodyPr lIns="360000" tIns="360000" rIns="360000" bIns="360000" anchor="ctr">
            <a:noAutofit/>
          </a:bodyPr>
          <a:lstStyle>
            <a:lvl1pPr marL="0" indent="0" algn="r">
              <a:spcBef>
                <a:spcPts val="0"/>
              </a:spcBef>
              <a:buNone/>
              <a:defRPr sz="1200" b="0" baseline="0">
                <a:solidFill>
                  <a:schemeClr val="accent2">
                    <a:lumMod val="75000"/>
                  </a:schemeClr>
                </a:solidFill>
                <a:sym typeface="Wingdings" panose="05000000000000000000" pitchFamily="2" charset="2"/>
              </a:defRPr>
            </a:lvl1pPr>
          </a:lstStyle>
          <a:p>
            <a:r>
              <a:rPr lang="en-GB" noProof="0"/>
              <a:t>Either click centre icon</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Tree>
    <p:extLst>
      <p:ext uri="{BB962C8B-B14F-4D97-AF65-F5344CB8AC3E}">
        <p14:creationId xmlns:p14="http://schemas.microsoft.com/office/powerpoint/2010/main" val="2648060906"/>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ull Picture Slide">
    <p:bg>
      <p:bgRef idx="1002">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2000" cy="6858000"/>
          </a:xfrm>
          <a:solidFill>
            <a:schemeClr val="accent2">
              <a:lumMod val="20000"/>
              <a:lumOff val="80000"/>
            </a:schemeClr>
          </a:solidFill>
        </p:spPr>
        <p:txBody>
          <a:bodyPr tIns="2736000"/>
          <a:lstStyle>
            <a:lvl1pPr algn="ctr">
              <a:defRPr>
                <a:solidFill>
                  <a:schemeClr val="accent2">
                    <a:lumMod val="75000"/>
                  </a:schemeClr>
                </a:solidFill>
              </a:defRPr>
            </a:lvl1pPr>
          </a:lstStyle>
          <a:p>
            <a:r>
              <a:rPr lang="en-GB" noProof="0"/>
              <a:t>Either click centre icon</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to paste image from clipboard</a:t>
            </a:r>
            <a:endParaRPr lang="en-GB"/>
          </a:p>
        </p:txBody>
      </p:sp>
      <p:sp>
        <p:nvSpPr>
          <p:cNvPr id="8" name="Date Placeholder 7"/>
          <p:cNvSpPr>
            <a:spLocks noGrp="1"/>
          </p:cNvSpPr>
          <p:nvPr>
            <p:ph type="dt" sz="half" idx="11"/>
          </p:nvPr>
        </p:nvSpPr>
        <p:spPr>
          <a:xfrm>
            <a:off x="10223999" y="6488763"/>
            <a:ext cx="1560013" cy="180000"/>
          </a:xfrm>
        </p:spPr>
        <p:txBody>
          <a:bodyPr/>
          <a:lstStyle>
            <a:lvl1pPr>
              <a:defRPr>
                <a:solidFill>
                  <a:srgbClr val="B2B2B2"/>
                </a:solidFill>
              </a:defRPr>
            </a:lvl1pPr>
          </a:lstStyle>
          <a:p>
            <a:r>
              <a:rPr lang="en-US"/>
              <a:t>© System1 Group PLC</a:t>
            </a:r>
            <a:endParaRPr lang="en-GB"/>
          </a:p>
        </p:txBody>
      </p:sp>
      <p:sp>
        <p:nvSpPr>
          <p:cNvPr id="10" name="Slide Number Placeholder 9"/>
          <p:cNvSpPr>
            <a:spLocks noGrp="1"/>
          </p:cNvSpPr>
          <p:nvPr>
            <p:ph type="sldNum" sz="quarter" idx="13"/>
          </p:nvPr>
        </p:nvSpPr>
        <p:spPr>
          <a:xfrm>
            <a:off x="11784014" y="6488763"/>
            <a:ext cx="407986" cy="180000"/>
          </a:xfrm>
        </p:spPr>
        <p:txBody>
          <a:bodyPr/>
          <a:lstStyle>
            <a:lvl1pPr>
              <a:defRPr sz="1050">
                <a:solidFill>
                  <a:srgbClr val="B2B2B2"/>
                </a:solidFill>
              </a:defRPr>
            </a:lvl1pPr>
          </a:lstStyle>
          <a:p>
            <a:fld id="{BA82442A-C220-4C85-A087-94A04BDFA416}" type="slidenum">
              <a:rPr lang="en-GB" smtClean="0"/>
              <a:pPr/>
              <a:t>‹#›</a:t>
            </a:fld>
            <a:endParaRPr lang="en-GB" sz="1000"/>
          </a:p>
        </p:txBody>
      </p:sp>
    </p:spTree>
    <p:extLst>
      <p:ext uri="{BB962C8B-B14F-4D97-AF65-F5344CB8AC3E}">
        <p14:creationId xmlns:p14="http://schemas.microsoft.com/office/powerpoint/2010/main" val="26991499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524" y="1383847"/>
            <a:ext cx="5676477" cy="720000"/>
          </a:xfrm>
        </p:spPr>
        <p:txBody>
          <a:bodyPr lIns="144000" rIns="144000" anchor="b">
            <a:normAutofit/>
          </a:bodyPr>
          <a:lstStyle>
            <a:lvl1pPr marL="0" indent="0">
              <a:buSzPct val="100000"/>
              <a:buFontTx/>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263524" y="2111343"/>
            <a:ext cx="5676477" cy="4233895"/>
          </a:xfrm>
        </p:spPr>
        <p:txBody>
          <a:bodyPr/>
          <a:lstStyle>
            <a:lvl1pPr>
              <a:defRPr/>
            </a:lvl1pPr>
            <a:lvl2pPr>
              <a:defRPr/>
            </a:lvl2pPr>
            <a:lvl3pPr>
              <a:defRPr/>
            </a:lvl3pPr>
            <a:lvl4pPr>
              <a:defRPr/>
            </a:lvl4pPr>
            <a:lvl5pPr>
              <a:defRPr/>
            </a:lvl5pPr>
          </a:lstStyle>
          <a:p>
            <a:pPr lvl="0"/>
            <a:r>
              <a:rPr lang="en-GB"/>
              <a:t>Place your cursor at the beginning of a paragraph text line, press ‘Tab’ to toggle to the next of the 5 levels of styles. Press ‘</a:t>
            </a:r>
            <a:r>
              <a:rPr lang="en-GB" err="1"/>
              <a:t>Shift+Tab</a:t>
            </a:r>
            <a:r>
              <a:rPr lang="en-GB"/>
              <a:t>’ to toggle back through styles </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232202" y="1383847"/>
            <a:ext cx="5696274" cy="720000"/>
          </a:xfrm>
        </p:spPr>
        <p:txBody>
          <a:bodyPr lIns="144000" rIns="144000" anchor="b">
            <a:normAutofit/>
          </a:bodyPr>
          <a:lstStyle>
            <a:lvl1pPr marL="0" indent="0">
              <a:buSzPct val="100000"/>
              <a:buFontTx/>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232202" y="2111344"/>
            <a:ext cx="5696274" cy="4233895"/>
          </a:xfrm>
        </p:spPr>
        <p:txBody>
          <a:bodyPr/>
          <a:lstStyle>
            <a:lvl1pPr>
              <a:defRPr/>
            </a:lvl1pPr>
            <a:lvl2pPr>
              <a:defRPr/>
            </a:lvl2pPr>
            <a:lvl3pPr>
              <a:defRPr/>
            </a:lvl3pPr>
            <a:lvl4pPr>
              <a:defRPr/>
            </a:lvl4pPr>
            <a:lvl5pPr>
              <a:defRPr/>
            </a:lvl5pPr>
          </a:lstStyle>
          <a:p>
            <a:pPr lvl="0"/>
            <a:r>
              <a:rPr lang="en-GB"/>
              <a:t>Place your cursor at the beginning of a paragraph text line, press ‘Tab’ to toggle to the next of the 5 levels of styles. Press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676521D-1733-4009-9387-A69B4EE0866D}"/>
              </a:ext>
            </a:extLst>
          </p:cNvPr>
          <p:cNvSpPr>
            <a:spLocks noGrp="1"/>
          </p:cNvSpPr>
          <p:nvPr>
            <p:ph type="title" hasCustomPrompt="1"/>
          </p:nvPr>
        </p:nvSpPr>
        <p:spPr/>
        <p:txBody>
          <a:bodyPr/>
          <a:lstStyle/>
          <a:p>
            <a:r>
              <a:rPr lang="en-US"/>
              <a:t>*Comparison layout</a:t>
            </a:r>
            <a:endParaRPr lang="en-GB"/>
          </a:p>
        </p:txBody>
      </p:sp>
    </p:spTree>
    <p:extLst>
      <p:ext uri="{BB962C8B-B14F-4D97-AF65-F5344CB8AC3E}">
        <p14:creationId xmlns:p14="http://schemas.microsoft.com/office/powerpoint/2010/main" val="1515229156"/>
      </p:ext>
    </p:extLst>
  </p:cSld>
  <p:clrMapOvr>
    <a:masterClrMapping/>
  </p:clrMapOvr>
  <p:transition>
    <p:fade/>
  </p:transition>
  <p:extLst>
    <p:ext uri="{DCECCB84-F9BA-43D5-87BE-67443E8EF086}">
      <p15:sldGuideLst xmlns:p15="http://schemas.microsoft.com/office/powerpoint/2012/main">
        <p15:guide id="1" orient="horz" pos="86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10049" y="1376364"/>
            <a:ext cx="7718426" cy="4968872"/>
          </a:xfrm>
        </p:spPr>
        <p:txBody>
          <a:bodyPr>
            <a:no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Place your cursor at the beginning of a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hasCustomPrompt="1"/>
          </p:nvPr>
        </p:nvSpPr>
        <p:spPr>
          <a:xfrm>
            <a:off x="263525" y="1376350"/>
            <a:ext cx="3732476" cy="4968888"/>
          </a:xfrm>
        </p:spPr>
        <p:txBody>
          <a:bodyPr lIns="144000" rIns="144000">
            <a:normAutofit/>
          </a:bodyPr>
          <a:lstStyle>
            <a:lvl1pPr marL="0" indent="0">
              <a:buSzPct val="100000"/>
              <a:buFontTx/>
              <a:buNone/>
              <a:defRPr sz="2400" b="1" spc="-8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caption subtitle</a:t>
            </a:r>
          </a:p>
        </p:txBody>
      </p:sp>
      <p:sp>
        <p:nvSpPr>
          <p:cNvPr id="2" name="Title 1">
            <a:extLst>
              <a:ext uri="{FF2B5EF4-FFF2-40B4-BE49-F238E27FC236}">
                <a16:creationId xmlns:a16="http://schemas.microsoft.com/office/drawing/2014/main" id="{6FAD9A5A-C13A-4156-AACC-96D23535BEEC}"/>
              </a:ext>
            </a:extLst>
          </p:cNvPr>
          <p:cNvSpPr>
            <a:spLocks noGrp="1"/>
          </p:cNvSpPr>
          <p:nvPr>
            <p:ph type="title" hasCustomPrompt="1"/>
          </p:nvPr>
        </p:nvSpPr>
        <p:spPr/>
        <p:txBody>
          <a:bodyPr/>
          <a:lstStyle/>
          <a:p>
            <a:r>
              <a:rPr lang="en-US"/>
              <a:t>*Content with caption layout</a:t>
            </a:r>
            <a:endParaRPr lang="en-GB"/>
          </a:p>
        </p:txBody>
      </p:sp>
    </p:spTree>
    <p:extLst>
      <p:ext uri="{BB962C8B-B14F-4D97-AF65-F5344CB8AC3E}">
        <p14:creationId xmlns:p14="http://schemas.microsoft.com/office/powerpoint/2010/main" val="2182742000"/>
      </p:ext>
    </p:extLst>
  </p:cSld>
  <p:clrMapOvr>
    <a:masterClrMapping/>
  </p:clrMapOvr>
  <p:transition>
    <p:fade/>
  </p:transition>
  <p:extLst>
    <p:ext uri="{DCECCB84-F9BA-43D5-87BE-67443E8EF086}">
      <p15:sldGuideLst xmlns:p15="http://schemas.microsoft.com/office/powerpoint/2012/main">
        <p15:guide id="1" orient="horz" pos="86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bwMode="ltGray">
          <a:xfrm>
            <a:off x="4203699" y="1376364"/>
            <a:ext cx="7724776" cy="4968874"/>
          </a:xfrm>
          <a:solidFill>
            <a:schemeClr val="accent2">
              <a:lumMod val="20000"/>
              <a:lumOff val="80000"/>
            </a:schemeClr>
          </a:solidFill>
        </p:spPr>
        <p:txBody>
          <a:bodyPr tIns="1332000">
            <a:normAutofit/>
          </a:bodyPr>
          <a:lstStyle>
            <a:lvl1pPr marL="0" indent="0" algn="ctr">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Either click centre icon</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to paste image from clipboard</a:t>
            </a:r>
            <a:endParaRPr lang="en-GB"/>
          </a:p>
        </p:txBody>
      </p:sp>
      <p:sp>
        <p:nvSpPr>
          <p:cNvPr id="4" name="Text Placeholder 3"/>
          <p:cNvSpPr>
            <a:spLocks noGrp="1"/>
          </p:cNvSpPr>
          <p:nvPr>
            <p:ph type="body" sz="half" idx="2" hasCustomPrompt="1"/>
          </p:nvPr>
        </p:nvSpPr>
        <p:spPr>
          <a:xfrm>
            <a:off x="263525" y="1376364"/>
            <a:ext cx="3732474" cy="4968874"/>
          </a:xfrm>
        </p:spPr>
        <p:txBody>
          <a:bodyPr lIns="144000" rIns="144000">
            <a:normAutofit/>
          </a:bodyPr>
          <a:lstStyle>
            <a:lvl1pPr marL="0" indent="0">
              <a:buSzPct val="100000"/>
              <a:buFontTx/>
              <a:buNone/>
              <a:defRPr sz="2400" b="1" spc="-8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caption subtitle</a:t>
            </a:r>
          </a:p>
        </p:txBody>
      </p:sp>
      <p:sp>
        <p:nvSpPr>
          <p:cNvPr id="6" name="Title 5">
            <a:extLst>
              <a:ext uri="{FF2B5EF4-FFF2-40B4-BE49-F238E27FC236}">
                <a16:creationId xmlns:a16="http://schemas.microsoft.com/office/drawing/2014/main" id="{5752A1C0-E937-4892-8079-B11F00AEC041}"/>
              </a:ext>
            </a:extLst>
          </p:cNvPr>
          <p:cNvSpPr>
            <a:spLocks noGrp="1"/>
          </p:cNvSpPr>
          <p:nvPr>
            <p:ph type="title" hasCustomPrompt="1"/>
          </p:nvPr>
        </p:nvSpPr>
        <p:spPr/>
        <p:txBody>
          <a:bodyPr/>
          <a:lstStyle/>
          <a:p>
            <a:r>
              <a:rPr lang="en-US"/>
              <a:t>*Picture with caption layout</a:t>
            </a:r>
            <a:endParaRPr lang="en-GB"/>
          </a:p>
        </p:txBody>
      </p:sp>
    </p:spTree>
    <p:extLst>
      <p:ext uri="{BB962C8B-B14F-4D97-AF65-F5344CB8AC3E}">
        <p14:creationId xmlns:p14="http://schemas.microsoft.com/office/powerpoint/2010/main" val="3919425699"/>
      </p:ext>
    </p:extLst>
  </p:cSld>
  <p:clrMapOvr>
    <a:masterClrMapping/>
  </p:clrMapOvr>
  <p:transition>
    <p:fade/>
  </p:transition>
  <p:extLst>
    <p:ext uri="{DCECCB84-F9BA-43D5-87BE-67443E8EF086}">
      <p15:sldGuideLst xmlns:p15="http://schemas.microsoft.com/office/powerpoint/2012/main">
        <p15:guide id="1" orient="horz" pos="86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arker only [do not use]">
    <p:bg>
      <p:bgRef idx="1001">
        <a:schemeClr val="bg2"/>
      </p:bgRef>
    </p:bg>
    <p:spTree>
      <p:nvGrpSpPr>
        <p:cNvPr id="1" name=""/>
        <p:cNvGrpSpPr/>
        <p:nvPr/>
      </p:nvGrpSpPr>
      <p:grpSpPr>
        <a:xfrm>
          <a:off x="0" y="0"/>
          <a:ext cx="0" cy="0"/>
          <a:chOff x="0" y="0"/>
          <a:chExt cx="0" cy="0"/>
        </a:xfrm>
      </p:grpSpPr>
      <p:sp>
        <p:nvSpPr>
          <p:cNvPr id="2" name="TextBox 1"/>
          <p:cNvSpPr txBox="1"/>
          <p:nvPr/>
        </p:nvSpPr>
        <p:spPr bwMode="auto">
          <a:xfrm>
            <a:off x="752475" y="582645"/>
            <a:ext cx="5133975" cy="5806714"/>
          </a:xfrm>
          <a:prstGeom prst="rect">
            <a:avLst/>
          </a:prstGeom>
          <a:noFill/>
        </p:spPr>
        <p:txBody>
          <a:bodyPr wrap="square" lIns="121917" tIns="60958" rIns="121917" bIns="60958" rtlCol="0">
            <a:spAutoFit/>
          </a:bodyPr>
          <a:lstStyle/>
          <a:p>
            <a:pPr marL="0" indent="0" algn="l">
              <a:spcAft>
                <a:spcPts val="4000"/>
              </a:spcAft>
              <a:buClr>
                <a:srgbClr val="FFB81C"/>
              </a:buClr>
              <a:buFont typeface="Wingdings" pitchFamily="2" charset="2"/>
              <a:buNone/>
            </a:pPr>
            <a:r>
              <a:rPr lang="en-GB" sz="2800" b="0">
                <a:solidFill>
                  <a:srgbClr val="FCC600"/>
                </a:solidFill>
                <a:latin typeface="+mn-lt"/>
              </a:rPr>
              <a:t>Any Layouts or Masters you see </a:t>
            </a:r>
            <a:r>
              <a:rPr lang="en-GB" sz="2800" b="0" baseline="0">
                <a:solidFill>
                  <a:srgbClr val="FCC600"/>
                </a:solidFill>
                <a:latin typeface="+mn-lt"/>
              </a:rPr>
              <a:t>added after this marker layout are usually </a:t>
            </a:r>
            <a:r>
              <a:rPr lang="en-GB" sz="2800" b="1" baseline="0">
                <a:solidFill>
                  <a:srgbClr val="FCC600"/>
                </a:solidFill>
                <a:latin typeface="+mn-lt"/>
              </a:rPr>
              <a:t>duplicates</a:t>
            </a:r>
            <a:r>
              <a:rPr lang="en-GB" sz="2800" b="0" baseline="0">
                <a:solidFill>
                  <a:srgbClr val="FCC600"/>
                </a:solidFill>
                <a:latin typeface="+mn-lt"/>
              </a:rPr>
              <a:t> or </a:t>
            </a:r>
            <a:r>
              <a:rPr lang="en-GB" sz="2800" b="1" baseline="0">
                <a:solidFill>
                  <a:srgbClr val="FCC600"/>
                </a:solidFill>
                <a:latin typeface="+mn-lt"/>
              </a:rPr>
              <a:t>old </a:t>
            </a:r>
            <a:r>
              <a:rPr lang="en-GB" sz="2800" b="0" baseline="0">
                <a:solidFill>
                  <a:srgbClr val="FCC600"/>
                </a:solidFill>
                <a:latin typeface="+mn-lt"/>
              </a:rPr>
              <a:t>styles inserted from copying over slides from old templates. This happens when you paste slides using ‘</a:t>
            </a:r>
            <a:r>
              <a:rPr lang="en-GB" sz="2800" b="0" i="1" baseline="0">
                <a:solidFill>
                  <a:srgbClr val="FCC600"/>
                </a:solidFill>
                <a:latin typeface="+mn-lt"/>
              </a:rPr>
              <a:t>Keep Source Formatting’.</a:t>
            </a:r>
          </a:p>
          <a:p>
            <a:pPr marL="0" indent="0" algn="l">
              <a:spcAft>
                <a:spcPts val="4000"/>
              </a:spcAft>
              <a:buClr>
                <a:srgbClr val="FFB81C"/>
              </a:buClr>
              <a:buFont typeface="Wingdings" pitchFamily="2" charset="2"/>
              <a:buNone/>
            </a:pPr>
            <a:r>
              <a:rPr lang="en-GB" sz="2800" b="0" i="1" baseline="0">
                <a:solidFill>
                  <a:schemeClr val="tx1"/>
                </a:solidFill>
                <a:latin typeface="+mn-lt"/>
              </a:rPr>
              <a:t>Keep an eye out for consistent logo type and position – this is usually the giveaway on </a:t>
            </a:r>
            <a:r>
              <a:rPr lang="en-GB" sz="2800" b="1" i="1" baseline="0">
                <a:solidFill>
                  <a:schemeClr val="tx1"/>
                </a:solidFill>
                <a:latin typeface="+mn-lt"/>
              </a:rPr>
              <a:t>old</a:t>
            </a:r>
            <a:r>
              <a:rPr lang="en-GB" sz="2800" b="0" i="1" baseline="0">
                <a:solidFill>
                  <a:schemeClr val="tx1"/>
                </a:solidFill>
                <a:latin typeface="+mn-lt"/>
              </a:rPr>
              <a:t> templates sneaking in. </a:t>
            </a:r>
            <a:r>
              <a:rPr lang="en-GB" sz="2800" b="0" baseline="0">
                <a:solidFill>
                  <a:schemeClr val="tx1"/>
                </a:solidFill>
                <a:latin typeface="+mn-lt"/>
              </a:rPr>
              <a:t> </a:t>
            </a:r>
          </a:p>
        </p:txBody>
      </p:sp>
      <p:sp>
        <p:nvSpPr>
          <p:cNvPr id="3" name="Arrow: Down 2">
            <a:extLst>
              <a:ext uri="{FF2B5EF4-FFF2-40B4-BE49-F238E27FC236}">
                <a16:creationId xmlns:a16="http://schemas.microsoft.com/office/drawing/2014/main" id="{58923B35-2BF9-4F0C-9B69-F23646DC9679}"/>
              </a:ext>
            </a:extLst>
          </p:cNvPr>
          <p:cNvSpPr/>
          <p:nvPr/>
        </p:nvSpPr>
        <p:spPr bwMode="gray">
          <a:xfrm>
            <a:off x="7515225" y="4381933"/>
            <a:ext cx="2343150" cy="1707717"/>
          </a:xfrm>
          <a:prstGeom prst="downArrow">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5" name="Rectangle 4">
            <a:extLst>
              <a:ext uri="{FF2B5EF4-FFF2-40B4-BE49-F238E27FC236}">
                <a16:creationId xmlns:a16="http://schemas.microsoft.com/office/drawing/2014/main" id="{EE1A50A5-A529-4114-A576-3B6CD517D4E2}"/>
              </a:ext>
            </a:extLst>
          </p:cNvPr>
          <p:cNvSpPr/>
          <p:nvPr/>
        </p:nvSpPr>
        <p:spPr>
          <a:xfrm>
            <a:off x="6507165" y="582645"/>
            <a:ext cx="4999035" cy="2708430"/>
          </a:xfrm>
          <a:prstGeom prst="rect">
            <a:avLst/>
          </a:prstGeom>
          <a:noFill/>
        </p:spPr>
        <p:txBody>
          <a:bodyPr wrap="square" lIns="121917" tIns="60958" rIns="121917" bIns="60958" rtlCol="0">
            <a:spAutoFit/>
          </a:bodyPr>
          <a:lstStyle/>
          <a:p>
            <a:pPr lvl="0" indent="0">
              <a:spcAft>
                <a:spcPts val="4000"/>
              </a:spcAft>
              <a:buClr>
                <a:srgbClr val="FFB81C"/>
              </a:buClr>
              <a:buFont typeface="Wingdings" pitchFamily="2" charset="2"/>
              <a:buNone/>
            </a:pPr>
            <a:r>
              <a:rPr lang="en-GB" sz="2800" b="0">
                <a:solidFill>
                  <a:srgbClr val="FCC600"/>
                </a:solidFill>
              </a:rPr>
              <a:t>Delete these duplicate or old Masters/layouts and your slides should re-apply themselves to an appropriate layout from the file’s original Master.</a:t>
            </a:r>
          </a:p>
        </p:txBody>
      </p:sp>
    </p:spTree>
    <p:extLst>
      <p:ext uri="{BB962C8B-B14F-4D97-AF65-F5344CB8AC3E}">
        <p14:creationId xmlns:p14="http://schemas.microsoft.com/office/powerpoint/2010/main" val="6806460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1 LOGO Slide">
    <p:bg>
      <p:bgRef idx="1001">
        <a:schemeClr val="bg1"/>
      </p:bgRef>
    </p:bg>
    <p:spTree>
      <p:nvGrpSpPr>
        <p:cNvPr id="1" name=""/>
        <p:cNvGrpSpPr/>
        <p:nvPr/>
      </p:nvGrpSpPr>
      <p:grpSpPr>
        <a:xfrm>
          <a:off x="0" y="0"/>
          <a:ext cx="0" cy="0"/>
          <a:chOff x="0" y="0"/>
          <a:chExt cx="0" cy="0"/>
        </a:xfrm>
      </p:grpSpPr>
      <p:sp>
        <p:nvSpPr>
          <p:cNvPr id="6" name="BG Pic Placeholder"/>
          <p:cNvSpPr>
            <a:spLocks noGrp="1"/>
          </p:cNvSpPr>
          <p:nvPr>
            <p:ph type="pic" sz="quarter" idx="10" hasCustomPrompt="1"/>
          </p:nvPr>
        </p:nvSpPr>
        <p:spPr bwMode="ltGray">
          <a:xfrm>
            <a:off x="0" y="2"/>
            <a:ext cx="12192000" cy="6857999"/>
          </a:xfrm>
          <a:prstGeom prst="rect">
            <a:avLst/>
          </a:prstGeom>
        </p:spPr>
        <p:txBody>
          <a:bodyPr lIns="396000" tIns="0" rIns="0" bIns="0" anchor="ctr">
            <a:noAutofit/>
          </a:bodyPr>
          <a:lstStyle>
            <a:lvl1pPr marL="0" indent="0" algn="l">
              <a:spcBef>
                <a:spcPts val="0"/>
              </a:spcBef>
              <a:buNone/>
              <a:defRPr sz="1200" b="0" baseline="0">
                <a:solidFill>
                  <a:srgbClr val="FCC600"/>
                </a:solidFill>
                <a:sym typeface="Wingdings" panose="05000000000000000000" pitchFamily="2" charset="2"/>
              </a:defRPr>
            </a:lvl1pPr>
          </a:lstStyle>
          <a:p>
            <a:r>
              <a:rPr lang="en-GB" noProof="0"/>
              <a:t>Either click centre icon </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
        <p:nvSpPr>
          <p:cNvPr id="7" name="Brand &amp; Ad Name Placeholder">
            <a:extLst>
              <a:ext uri="{FF2B5EF4-FFF2-40B4-BE49-F238E27FC236}">
                <a16:creationId xmlns:a16="http://schemas.microsoft.com/office/drawing/2014/main" id="{83346DC2-075A-4244-9041-8D3DA850A8B2}"/>
              </a:ext>
            </a:extLst>
          </p:cNvPr>
          <p:cNvSpPr>
            <a:spLocks noGrp="1"/>
          </p:cNvSpPr>
          <p:nvPr>
            <p:ph type="body" sz="quarter" idx="13" hasCustomPrompt="1"/>
          </p:nvPr>
        </p:nvSpPr>
        <p:spPr>
          <a:xfrm>
            <a:off x="7284719" y="6394295"/>
            <a:ext cx="3960000" cy="216000"/>
          </a:xfrm>
          <a:prstGeom prst="rect">
            <a:avLst/>
          </a:prstGeom>
        </p:spPr>
        <p:txBody>
          <a:bodyPr wrap="none" rIns="72000" anchor="ctr" anchorCtr="0">
            <a:noAutofit/>
          </a:bodyPr>
          <a:lstStyle>
            <a:lvl1pPr algn="r">
              <a:spcBef>
                <a:spcPts val="0"/>
              </a:spcBef>
              <a:defRPr sz="1400" spc="-50" baseline="0">
                <a:latin typeface="+mj-lt"/>
              </a:defRPr>
            </a:lvl1pPr>
          </a:lstStyle>
          <a:p>
            <a:pPr lvl="0"/>
            <a:r>
              <a:rPr lang="en-GB"/>
              <a:t>Enter brand &amp; ‘ad name’ here</a:t>
            </a:r>
          </a:p>
        </p:txBody>
      </p:sp>
      <p:sp>
        <p:nvSpPr>
          <p:cNvPr id="8" name="Six word story Placeholder">
            <a:extLst>
              <a:ext uri="{FF2B5EF4-FFF2-40B4-BE49-F238E27FC236}">
                <a16:creationId xmlns:a16="http://schemas.microsoft.com/office/drawing/2014/main" id="{0CA90520-EA1D-445F-8D33-F905AA0A91BB}"/>
              </a:ext>
            </a:extLst>
          </p:cNvPr>
          <p:cNvSpPr>
            <a:spLocks noGrp="1"/>
          </p:cNvSpPr>
          <p:nvPr>
            <p:ph type="body" sz="quarter" idx="14" hasCustomPrompt="1"/>
          </p:nvPr>
        </p:nvSpPr>
        <p:spPr>
          <a:xfrm>
            <a:off x="7284719" y="6176819"/>
            <a:ext cx="3960000" cy="216000"/>
          </a:xfrm>
          <a:prstGeom prst="rect">
            <a:avLst/>
          </a:prstGeom>
        </p:spPr>
        <p:txBody>
          <a:bodyPr wrap="none" rIns="72000" anchor="ctr" anchorCtr="0">
            <a:noAutofit/>
          </a:bodyPr>
          <a:lstStyle>
            <a:lvl1pPr algn="r">
              <a:spcBef>
                <a:spcPts val="0"/>
              </a:spcBef>
              <a:defRPr sz="1200" cap="none" spc="0" baseline="0">
                <a:latin typeface="+mn-lt"/>
              </a:defRPr>
            </a:lvl1pPr>
          </a:lstStyle>
          <a:p>
            <a:pPr lvl="0"/>
            <a:r>
              <a:rPr lang="en-US"/>
              <a:t>Enter a six word story here</a:t>
            </a:r>
            <a:endParaRPr lang="en-GB"/>
          </a:p>
        </p:txBody>
      </p:sp>
      <p:sp>
        <p:nvSpPr>
          <p:cNvPr id="5" name="Star Score">
            <a:extLst>
              <a:ext uri="{FF2B5EF4-FFF2-40B4-BE49-F238E27FC236}">
                <a16:creationId xmlns:a16="http://schemas.microsoft.com/office/drawing/2014/main" id="{18FA4582-66EA-4CB4-A96D-4EEFBBA4F563}"/>
              </a:ext>
            </a:extLst>
          </p:cNvPr>
          <p:cNvSpPr>
            <a:spLocks noGrp="1"/>
          </p:cNvSpPr>
          <p:nvPr>
            <p:ph type="body" sz="quarter" idx="12" hasCustomPrompt="1"/>
          </p:nvPr>
        </p:nvSpPr>
        <p:spPr bwMode="black">
          <a:xfrm>
            <a:off x="11329354" y="5990275"/>
            <a:ext cx="688975" cy="688975"/>
          </a:xfrm>
          <a:prstGeom prst="star5">
            <a:avLst>
              <a:gd name="adj" fmla="val 22224"/>
              <a:gd name="hf" fmla="val 105146"/>
              <a:gd name="vf" fmla="val 110557"/>
            </a:avLst>
          </a:prstGeom>
          <a:solidFill>
            <a:srgbClr val="969696"/>
          </a:solidFill>
          <a:ln>
            <a:noFill/>
          </a:ln>
        </p:spPr>
        <p:txBody>
          <a:bodyPr wrap="none" lIns="0" tIns="0" rIns="36000" bIns="36000" anchor="ctr" anchorCtr="0"/>
          <a:lstStyle>
            <a:lvl1pPr marL="0" indent="0" algn="ctr">
              <a:spcBef>
                <a:spcPts val="0"/>
              </a:spcBef>
              <a:buFont typeface="Arial" panose="020B0604020202020204" pitchFamily="34" charset="0"/>
              <a:buNone/>
              <a:defRPr sz="1400" spc="-100" baseline="0">
                <a:latin typeface="+mj-lt"/>
              </a:defRPr>
            </a:lvl1pPr>
          </a:lstStyle>
          <a:p>
            <a:pPr lvl="0"/>
            <a:r>
              <a:rPr lang="en-US"/>
              <a:t>#.#</a:t>
            </a:r>
            <a:endParaRPr lang="en-GB"/>
          </a:p>
        </p:txBody>
      </p:sp>
      <p:sp>
        <p:nvSpPr>
          <p:cNvPr id="3" name="'Effectiveness 1' Logo">
            <a:extLst>
              <a:ext uri="{FF2B5EF4-FFF2-40B4-BE49-F238E27FC236}">
                <a16:creationId xmlns:a16="http://schemas.microsoft.com/office/drawing/2014/main" id="{F1C30701-9792-4528-AE1B-9511F5A2D5CB}"/>
              </a:ext>
            </a:extLst>
          </p:cNvPr>
          <p:cNvSpPr>
            <a:spLocks noGrp="1"/>
          </p:cNvSpPr>
          <p:nvPr>
            <p:ph type="body" sz="quarter" idx="11" hasCustomPrompt="1"/>
          </p:nvPr>
        </p:nvSpPr>
        <p:spPr bwMode="invGray">
          <a:xfrm>
            <a:off x="4667693" y="638999"/>
            <a:ext cx="2952000" cy="5580000"/>
          </a:xfrm>
          <a:prstGeom prst="rect">
            <a:avLst/>
          </a:prstGeom>
          <a:blipFill>
            <a:blip r:embed="rId2"/>
            <a:stretch>
              <a:fillRect/>
            </a:stretch>
          </a:blipFill>
        </p:spPr>
        <p:txBody>
          <a:bodyPr lIns="252000" tIns="180000" rIns="252000" bIns="1080000" anchor="t" anchorCtr="0"/>
          <a:lstStyle>
            <a:lvl1pPr marL="0" indent="0" algn="ctr">
              <a:spcBef>
                <a:spcPts val="0"/>
              </a:spcBef>
              <a:buNone/>
              <a:defRPr sz="1200">
                <a:solidFill>
                  <a:srgbClr val="FCC600"/>
                </a:solidFill>
                <a:latin typeface="+mn-lt"/>
              </a:defRPr>
            </a:lvl1pPr>
          </a:lstStyle>
          <a:p>
            <a:pPr lvl="0"/>
            <a:r>
              <a:rPr lang="en-US"/>
              <a:t>Press </a:t>
            </a:r>
            <a:r>
              <a:rPr lang="en-GB" noProof="0"/>
              <a:t>‘Enter’ </a:t>
            </a:r>
            <a:r>
              <a:rPr lang="en-US"/>
              <a:t>within this placeholder: this adds a ‘character’ and removes the dotted outline to leave just the 1 symbol in place over the background image</a:t>
            </a:r>
            <a:endParaRPr lang="en-GB"/>
          </a:p>
        </p:txBody>
      </p:sp>
    </p:spTree>
    <p:extLst>
      <p:ext uri="{BB962C8B-B14F-4D97-AF65-F5344CB8AC3E}">
        <p14:creationId xmlns:p14="http://schemas.microsoft.com/office/powerpoint/2010/main" val="2856776965"/>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1 Logo &amp; Hero Text Slide">
    <p:bg>
      <p:bgRef idx="1001">
        <a:schemeClr val="bg1"/>
      </p:bgRef>
    </p:bg>
    <p:spTree>
      <p:nvGrpSpPr>
        <p:cNvPr id="1" name=""/>
        <p:cNvGrpSpPr/>
        <p:nvPr/>
      </p:nvGrpSpPr>
      <p:grpSpPr>
        <a:xfrm>
          <a:off x="0" y="0"/>
          <a:ext cx="0" cy="0"/>
          <a:chOff x="0" y="0"/>
          <a:chExt cx="0" cy="0"/>
        </a:xfrm>
      </p:grpSpPr>
      <p:sp>
        <p:nvSpPr>
          <p:cNvPr id="6" name="BG Pic Placeholder"/>
          <p:cNvSpPr>
            <a:spLocks noGrp="1"/>
          </p:cNvSpPr>
          <p:nvPr>
            <p:ph type="pic" sz="quarter" idx="10" hasCustomPrompt="1"/>
          </p:nvPr>
        </p:nvSpPr>
        <p:spPr bwMode="ltGray">
          <a:xfrm>
            <a:off x="0" y="2"/>
            <a:ext cx="12192000" cy="6857999"/>
          </a:xfrm>
          <a:prstGeom prst="rect">
            <a:avLst/>
          </a:prstGeom>
        </p:spPr>
        <p:txBody>
          <a:bodyPr lIns="396000" tIns="0" rIns="0" bIns="0" anchor="ctr">
            <a:noAutofit/>
          </a:bodyPr>
          <a:lstStyle>
            <a:lvl1pPr marL="0" indent="0" algn="l">
              <a:spcBef>
                <a:spcPts val="0"/>
              </a:spcBef>
              <a:buNone/>
              <a:defRPr sz="1200" b="0" baseline="0">
                <a:solidFill>
                  <a:srgbClr val="FFC000"/>
                </a:solidFill>
                <a:sym typeface="Wingdings" panose="05000000000000000000" pitchFamily="2" charset="2"/>
              </a:defRPr>
            </a:lvl1pPr>
          </a:lstStyle>
          <a:p>
            <a:r>
              <a:rPr lang="en-GB" noProof="0"/>
              <a:t>Either click centre icon </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
        <p:nvSpPr>
          <p:cNvPr id="16" name="Brand &amp; Ad Name Placeholder">
            <a:extLst>
              <a:ext uri="{FF2B5EF4-FFF2-40B4-BE49-F238E27FC236}">
                <a16:creationId xmlns:a16="http://schemas.microsoft.com/office/drawing/2014/main" id="{354BB646-9334-4089-A413-933FEB6E5DA7}"/>
              </a:ext>
            </a:extLst>
          </p:cNvPr>
          <p:cNvSpPr>
            <a:spLocks noGrp="1"/>
          </p:cNvSpPr>
          <p:nvPr>
            <p:ph type="body" sz="quarter" idx="13" hasCustomPrompt="1"/>
          </p:nvPr>
        </p:nvSpPr>
        <p:spPr>
          <a:xfrm>
            <a:off x="7284719" y="6394295"/>
            <a:ext cx="3960000" cy="216000"/>
          </a:xfrm>
          <a:prstGeom prst="rect">
            <a:avLst/>
          </a:prstGeom>
        </p:spPr>
        <p:txBody>
          <a:bodyPr wrap="none" rIns="72000" anchor="ctr" anchorCtr="0">
            <a:noAutofit/>
          </a:bodyPr>
          <a:lstStyle>
            <a:lvl1pPr algn="r">
              <a:spcBef>
                <a:spcPts val="0"/>
              </a:spcBef>
              <a:defRPr sz="1400" spc="-50" baseline="0">
                <a:latin typeface="+mj-lt"/>
              </a:defRPr>
            </a:lvl1pPr>
          </a:lstStyle>
          <a:p>
            <a:pPr lvl="0"/>
            <a:r>
              <a:rPr lang="en-GB"/>
              <a:t>Enter brand &amp; ‘ad name’ here</a:t>
            </a:r>
          </a:p>
        </p:txBody>
      </p:sp>
      <p:sp>
        <p:nvSpPr>
          <p:cNvPr id="4" name="Six word story Placeholder">
            <a:extLst>
              <a:ext uri="{FF2B5EF4-FFF2-40B4-BE49-F238E27FC236}">
                <a16:creationId xmlns:a16="http://schemas.microsoft.com/office/drawing/2014/main" id="{4C153EA7-2FFD-489A-9DC1-C0E80B52E54A}"/>
              </a:ext>
            </a:extLst>
          </p:cNvPr>
          <p:cNvSpPr>
            <a:spLocks noGrp="1"/>
          </p:cNvSpPr>
          <p:nvPr>
            <p:ph type="body" sz="quarter" idx="14" hasCustomPrompt="1"/>
          </p:nvPr>
        </p:nvSpPr>
        <p:spPr>
          <a:xfrm>
            <a:off x="7284719" y="6176819"/>
            <a:ext cx="3960000" cy="216000"/>
          </a:xfrm>
          <a:prstGeom prst="rect">
            <a:avLst/>
          </a:prstGeom>
        </p:spPr>
        <p:txBody>
          <a:bodyPr wrap="none" rIns="72000" anchor="ctr" anchorCtr="0">
            <a:noAutofit/>
          </a:bodyPr>
          <a:lstStyle>
            <a:lvl1pPr algn="r">
              <a:spcBef>
                <a:spcPts val="0"/>
              </a:spcBef>
              <a:defRPr sz="1200" cap="none" spc="0" baseline="0">
                <a:latin typeface="+mn-lt"/>
              </a:defRPr>
            </a:lvl1pPr>
          </a:lstStyle>
          <a:p>
            <a:pPr lvl="0"/>
            <a:r>
              <a:rPr lang="en-US"/>
              <a:t>Enter a six word story here</a:t>
            </a:r>
            <a:endParaRPr lang="en-GB"/>
          </a:p>
        </p:txBody>
      </p:sp>
      <p:sp>
        <p:nvSpPr>
          <p:cNvPr id="10" name="Star Score">
            <a:extLst>
              <a:ext uri="{FF2B5EF4-FFF2-40B4-BE49-F238E27FC236}">
                <a16:creationId xmlns:a16="http://schemas.microsoft.com/office/drawing/2014/main" id="{9C5B28D6-F3D2-4AF3-BC24-D94C76725876}"/>
              </a:ext>
            </a:extLst>
          </p:cNvPr>
          <p:cNvSpPr>
            <a:spLocks noGrp="1"/>
          </p:cNvSpPr>
          <p:nvPr>
            <p:ph type="body" sz="quarter" idx="12" hasCustomPrompt="1"/>
          </p:nvPr>
        </p:nvSpPr>
        <p:spPr bwMode="black">
          <a:xfrm>
            <a:off x="11329354" y="5990275"/>
            <a:ext cx="688975" cy="688975"/>
          </a:xfrm>
          <a:prstGeom prst="star5">
            <a:avLst>
              <a:gd name="adj" fmla="val 22224"/>
              <a:gd name="hf" fmla="val 105146"/>
              <a:gd name="vf" fmla="val 110557"/>
            </a:avLst>
          </a:prstGeom>
          <a:solidFill>
            <a:srgbClr val="969696"/>
          </a:solidFill>
          <a:ln>
            <a:noFill/>
          </a:ln>
        </p:spPr>
        <p:txBody>
          <a:bodyPr wrap="none" lIns="0" tIns="0" rIns="36000" bIns="36000" anchor="ctr" anchorCtr="0"/>
          <a:lstStyle>
            <a:lvl1pPr marL="0" indent="0" algn="ctr">
              <a:buFont typeface="Arial" panose="020B0604020202020204" pitchFamily="34" charset="0"/>
              <a:buNone/>
              <a:defRPr sz="1400" spc="-100" baseline="0">
                <a:solidFill>
                  <a:srgbClr val="FFFFFF"/>
                </a:solidFill>
                <a:latin typeface="+mj-lt"/>
              </a:defRPr>
            </a:lvl1pPr>
          </a:lstStyle>
          <a:p>
            <a:pPr lvl="0"/>
            <a:r>
              <a:rPr lang="en-US"/>
              <a:t>#.#</a:t>
            </a:r>
            <a:endParaRPr lang="en-GB"/>
          </a:p>
        </p:txBody>
      </p:sp>
      <p:sp>
        <p:nvSpPr>
          <p:cNvPr id="3" name="'1' Logo">
            <a:extLst>
              <a:ext uri="{FF2B5EF4-FFF2-40B4-BE49-F238E27FC236}">
                <a16:creationId xmlns:a16="http://schemas.microsoft.com/office/drawing/2014/main" id="{F1C30701-9792-4528-AE1B-9511F5A2D5CB}"/>
              </a:ext>
            </a:extLst>
          </p:cNvPr>
          <p:cNvSpPr>
            <a:spLocks noGrp="1"/>
          </p:cNvSpPr>
          <p:nvPr>
            <p:ph type="body" sz="quarter" idx="11" hasCustomPrompt="1"/>
          </p:nvPr>
        </p:nvSpPr>
        <p:spPr bwMode="invGray">
          <a:xfrm>
            <a:off x="4816800" y="638999"/>
            <a:ext cx="2210400" cy="5580000"/>
          </a:xfrm>
          <a:prstGeom prst="rect">
            <a:avLst/>
          </a:prstGeom>
          <a:blipFill>
            <a:blip r:embed="rId2"/>
            <a:stretch>
              <a:fillRect/>
            </a:stretch>
          </a:blipFill>
        </p:spPr>
        <p:txBody>
          <a:bodyPr lIns="180000" tIns="180000" rIns="216000" bIns="0" anchor="t" anchorCtr="0"/>
          <a:lstStyle>
            <a:lvl1pPr marL="0" indent="0" algn="ctr">
              <a:spcBef>
                <a:spcPts val="0"/>
              </a:spcBef>
              <a:buNone/>
              <a:defRPr sz="1200">
                <a:solidFill>
                  <a:srgbClr val="FCC600"/>
                </a:solidFill>
              </a:defRPr>
            </a:lvl1pPr>
          </a:lstStyle>
          <a:p>
            <a:pPr lvl="0"/>
            <a:r>
              <a:rPr lang="en-US"/>
              <a:t>Press </a:t>
            </a:r>
            <a:r>
              <a:rPr lang="en-GB" noProof="0"/>
              <a:t>‘Enter’ </a:t>
            </a:r>
            <a:r>
              <a:rPr lang="en-US"/>
              <a:t>within this placeholder: this adds a ‘character’ and removes the dotted outline to leave just the 1 symbol in place over the background image</a:t>
            </a:r>
            <a:endParaRPr lang="en-GB"/>
          </a:p>
        </p:txBody>
      </p:sp>
      <p:sp>
        <p:nvSpPr>
          <p:cNvPr id="2" name="HERO Title Placeholder">
            <a:extLst>
              <a:ext uri="{FF2B5EF4-FFF2-40B4-BE49-F238E27FC236}">
                <a16:creationId xmlns:a16="http://schemas.microsoft.com/office/drawing/2014/main" id="{02D79CBE-6A68-41D1-8268-F71AD925938A}"/>
              </a:ext>
            </a:extLst>
          </p:cNvPr>
          <p:cNvSpPr>
            <a:spLocks noGrp="1"/>
          </p:cNvSpPr>
          <p:nvPr>
            <p:ph type="title" hasCustomPrompt="1"/>
          </p:nvPr>
        </p:nvSpPr>
        <p:spPr>
          <a:xfrm>
            <a:off x="1596570" y="2463799"/>
            <a:ext cx="8998859" cy="1930400"/>
          </a:xfrm>
        </p:spPr>
        <p:txBody>
          <a:bodyPr lIns="36000" tIns="72000" rIns="36000" bIns="72000" anchor="ctr">
            <a:noAutofit/>
          </a:bodyPr>
          <a:lstStyle>
            <a:lvl1pPr algn="ctr">
              <a:lnSpc>
                <a:spcPct val="100000"/>
              </a:lnSpc>
              <a:defRPr sz="3600" spc="-80" baseline="0">
                <a:solidFill>
                  <a:schemeClr val="tx1"/>
                </a:solidFill>
                <a:latin typeface="+mj-lt"/>
              </a:defRPr>
            </a:lvl1pPr>
          </a:lstStyle>
          <a:p>
            <a:pPr lvl="0"/>
            <a:r>
              <a:rPr lang="en-US"/>
              <a:t>Enter hero headline here</a:t>
            </a:r>
            <a:endParaRPr lang="en-GB"/>
          </a:p>
        </p:txBody>
      </p:sp>
    </p:spTree>
    <p:extLst>
      <p:ext uri="{BB962C8B-B14F-4D97-AF65-F5344CB8AC3E}">
        <p14:creationId xmlns:p14="http://schemas.microsoft.com/office/powerpoint/2010/main" val="1808260330"/>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age, Ad Name &amp; Star Slide">
    <p:bg>
      <p:bgRef idx="1001">
        <a:schemeClr val="bg1"/>
      </p:bgRef>
    </p:bg>
    <p:spTree>
      <p:nvGrpSpPr>
        <p:cNvPr id="1" name=""/>
        <p:cNvGrpSpPr/>
        <p:nvPr/>
      </p:nvGrpSpPr>
      <p:grpSpPr>
        <a:xfrm>
          <a:off x="0" y="0"/>
          <a:ext cx="0" cy="0"/>
          <a:chOff x="0" y="0"/>
          <a:chExt cx="0" cy="0"/>
        </a:xfrm>
      </p:grpSpPr>
      <p:sp>
        <p:nvSpPr>
          <p:cNvPr id="6" name="BG Pic Placeholder"/>
          <p:cNvSpPr>
            <a:spLocks noGrp="1"/>
          </p:cNvSpPr>
          <p:nvPr>
            <p:ph type="pic" sz="quarter" idx="10" hasCustomPrompt="1"/>
          </p:nvPr>
        </p:nvSpPr>
        <p:spPr bwMode="ltGray">
          <a:xfrm>
            <a:off x="0" y="2"/>
            <a:ext cx="12192000" cy="6857999"/>
          </a:xfrm>
          <a:prstGeom prst="rect">
            <a:avLst/>
          </a:prstGeom>
          <a:noFill/>
        </p:spPr>
        <p:txBody>
          <a:bodyPr lIns="0" tIns="0" rIns="396000" bIns="0" anchor="ctr">
            <a:noAutofit/>
          </a:bodyPr>
          <a:lstStyle>
            <a:lvl1pPr marL="0" indent="0" algn="r">
              <a:spcBef>
                <a:spcPts val="0"/>
              </a:spcBef>
              <a:buNone/>
              <a:defRPr sz="1200" b="0" baseline="0">
                <a:solidFill>
                  <a:srgbClr val="FCC600"/>
                </a:solidFill>
                <a:sym typeface="Wingdings" panose="05000000000000000000" pitchFamily="2" charset="2"/>
              </a:defRPr>
            </a:lvl1pPr>
          </a:lstStyle>
          <a:p>
            <a:r>
              <a:rPr lang="en-GB" noProof="0"/>
              <a:t> Either click centre icon</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
        <p:nvSpPr>
          <p:cNvPr id="3" name="2nd placeholder - don't delete">
            <a:extLst>
              <a:ext uri="{FF2B5EF4-FFF2-40B4-BE49-F238E27FC236}">
                <a16:creationId xmlns:a16="http://schemas.microsoft.com/office/drawing/2014/main" id="{F1C30701-9792-4528-AE1B-9511F5A2D5CB}"/>
              </a:ext>
            </a:extLst>
          </p:cNvPr>
          <p:cNvSpPr>
            <a:spLocks noGrp="1"/>
          </p:cNvSpPr>
          <p:nvPr>
            <p:ph type="body" sz="quarter" idx="11" hasCustomPrompt="1"/>
          </p:nvPr>
        </p:nvSpPr>
        <p:spPr bwMode="black">
          <a:xfrm>
            <a:off x="11639765" y="6502295"/>
            <a:ext cx="43282" cy="30778"/>
          </a:xfrm>
          <a:prstGeom prst="rect">
            <a:avLst/>
          </a:prstGeom>
          <a:noFill/>
        </p:spPr>
        <p:txBody>
          <a:bodyPr wrap="none" lIns="0" tIns="0" rIns="0" bIns="0" anchor="ctr" anchorCtr="0">
            <a:spAutoFit/>
          </a:bodyPr>
          <a:lstStyle>
            <a:lvl1pPr marL="0" indent="0" algn="l">
              <a:spcBef>
                <a:spcPts val="0"/>
              </a:spcBef>
              <a:defRPr sz="200">
                <a:solidFill>
                  <a:srgbClr val="ED3293">
                    <a:alpha val="0"/>
                  </a:srgbClr>
                </a:solidFill>
              </a:defRPr>
            </a:lvl1pPr>
          </a:lstStyle>
          <a:p>
            <a:pPr lvl="0"/>
            <a:r>
              <a:rPr lang="en-GB"/>
              <a:t>2nd</a:t>
            </a:r>
          </a:p>
        </p:txBody>
      </p:sp>
      <p:sp>
        <p:nvSpPr>
          <p:cNvPr id="16" name="Brand &amp; Ad Name Placeholder">
            <a:extLst>
              <a:ext uri="{FF2B5EF4-FFF2-40B4-BE49-F238E27FC236}">
                <a16:creationId xmlns:a16="http://schemas.microsoft.com/office/drawing/2014/main" id="{354BB646-9334-4089-A413-933FEB6E5DA7}"/>
              </a:ext>
            </a:extLst>
          </p:cNvPr>
          <p:cNvSpPr>
            <a:spLocks noGrp="1"/>
          </p:cNvSpPr>
          <p:nvPr>
            <p:ph type="body" sz="quarter" idx="13" hasCustomPrompt="1"/>
          </p:nvPr>
        </p:nvSpPr>
        <p:spPr>
          <a:xfrm>
            <a:off x="7284719" y="6394295"/>
            <a:ext cx="3960000" cy="216000"/>
          </a:xfrm>
          <a:prstGeom prst="rect">
            <a:avLst/>
          </a:prstGeom>
        </p:spPr>
        <p:txBody>
          <a:bodyPr wrap="none" rIns="72000" anchor="ctr" anchorCtr="0">
            <a:noAutofit/>
          </a:bodyPr>
          <a:lstStyle>
            <a:lvl1pPr algn="r">
              <a:spcBef>
                <a:spcPts val="0"/>
              </a:spcBef>
              <a:defRPr sz="1400" spc="-50" baseline="0">
                <a:latin typeface="+mj-lt"/>
              </a:defRPr>
            </a:lvl1pPr>
          </a:lstStyle>
          <a:p>
            <a:pPr lvl="0"/>
            <a:r>
              <a:rPr lang="en-GB"/>
              <a:t>Enter brand &amp; ‘ad name’ here</a:t>
            </a:r>
          </a:p>
        </p:txBody>
      </p:sp>
      <p:sp>
        <p:nvSpPr>
          <p:cNvPr id="4" name="Six word story Placeholder">
            <a:extLst>
              <a:ext uri="{FF2B5EF4-FFF2-40B4-BE49-F238E27FC236}">
                <a16:creationId xmlns:a16="http://schemas.microsoft.com/office/drawing/2014/main" id="{4C153EA7-2FFD-489A-9DC1-C0E80B52E54A}"/>
              </a:ext>
            </a:extLst>
          </p:cNvPr>
          <p:cNvSpPr>
            <a:spLocks noGrp="1"/>
          </p:cNvSpPr>
          <p:nvPr>
            <p:ph type="body" sz="quarter" idx="14" hasCustomPrompt="1"/>
          </p:nvPr>
        </p:nvSpPr>
        <p:spPr>
          <a:xfrm>
            <a:off x="7284719" y="6176819"/>
            <a:ext cx="3960000" cy="216000"/>
          </a:xfrm>
          <a:prstGeom prst="rect">
            <a:avLst/>
          </a:prstGeom>
        </p:spPr>
        <p:txBody>
          <a:bodyPr wrap="none" rIns="72000" anchor="ctr" anchorCtr="0">
            <a:noAutofit/>
          </a:bodyPr>
          <a:lstStyle>
            <a:lvl1pPr algn="r">
              <a:spcBef>
                <a:spcPts val="0"/>
              </a:spcBef>
              <a:defRPr sz="1200" cap="none" spc="0" baseline="0">
                <a:latin typeface="+mn-lt"/>
              </a:defRPr>
            </a:lvl1pPr>
          </a:lstStyle>
          <a:p>
            <a:pPr lvl="0"/>
            <a:r>
              <a:rPr lang="en-US"/>
              <a:t>Enter a six word story here</a:t>
            </a:r>
            <a:endParaRPr lang="en-GB"/>
          </a:p>
        </p:txBody>
      </p:sp>
      <p:sp>
        <p:nvSpPr>
          <p:cNvPr id="10" name="Star Score">
            <a:extLst>
              <a:ext uri="{FF2B5EF4-FFF2-40B4-BE49-F238E27FC236}">
                <a16:creationId xmlns:a16="http://schemas.microsoft.com/office/drawing/2014/main" id="{9C5B28D6-F3D2-4AF3-BC24-D94C76725876}"/>
              </a:ext>
            </a:extLst>
          </p:cNvPr>
          <p:cNvSpPr>
            <a:spLocks noGrp="1"/>
          </p:cNvSpPr>
          <p:nvPr>
            <p:ph type="body" sz="quarter" idx="12" hasCustomPrompt="1"/>
          </p:nvPr>
        </p:nvSpPr>
        <p:spPr bwMode="black">
          <a:xfrm>
            <a:off x="11329354" y="5990275"/>
            <a:ext cx="688975" cy="688975"/>
          </a:xfrm>
          <a:prstGeom prst="star5">
            <a:avLst>
              <a:gd name="adj" fmla="val 22224"/>
              <a:gd name="hf" fmla="val 105146"/>
              <a:gd name="vf" fmla="val 110557"/>
            </a:avLst>
          </a:prstGeom>
          <a:solidFill>
            <a:srgbClr val="969696"/>
          </a:solidFill>
          <a:ln>
            <a:noFill/>
          </a:ln>
        </p:spPr>
        <p:txBody>
          <a:bodyPr wrap="none" lIns="0" tIns="0" rIns="36000" bIns="36000" anchor="ctr" anchorCtr="0"/>
          <a:lstStyle>
            <a:lvl1pPr marL="0" indent="0" algn="ctr">
              <a:buFont typeface="Arial" panose="020B0604020202020204" pitchFamily="34" charset="0"/>
              <a:buNone/>
              <a:defRPr sz="1400" spc="-100" baseline="0">
                <a:solidFill>
                  <a:srgbClr val="FFFFFF"/>
                </a:solidFill>
                <a:latin typeface="+mj-lt"/>
              </a:defRPr>
            </a:lvl1pPr>
          </a:lstStyle>
          <a:p>
            <a:pPr lvl="0"/>
            <a:r>
              <a:rPr lang="en-US"/>
              <a:t>#.#</a:t>
            </a:r>
            <a:endParaRPr lang="en-GB"/>
          </a:p>
        </p:txBody>
      </p:sp>
      <p:sp>
        <p:nvSpPr>
          <p:cNvPr id="2" name="HERO Title Placeholder">
            <a:extLst>
              <a:ext uri="{FF2B5EF4-FFF2-40B4-BE49-F238E27FC236}">
                <a16:creationId xmlns:a16="http://schemas.microsoft.com/office/drawing/2014/main" id="{02D79CBE-6A68-41D1-8268-F71AD925938A}"/>
              </a:ext>
            </a:extLst>
          </p:cNvPr>
          <p:cNvSpPr>
            <a:spLocks noGrp="1"/>
          </p:cNvSpPr>
          <p:nvPr>
            <p:ph type="title" hasCustomPrompt="1"/>
          </p:nvPr>
        </p:nvSpPr>
        <p:spPr>
          <a:xfrm>
            <a:off x="1596570" y="2463799"/>
            <a:ext cx="8998859" cy="1930400"/>
          </a:xfrm>
        </p:spPr>
        <p:txBody>
          <a:bodyPr lIns="36000" tIns="72000" rIns="36000" bIns="72000" anchor="ctr">
            <a:noAutofit/>
          </a:bodyPr>
          <a:lstStyle>
            <a:lvl1pPr algn="ctr">
              <a:lnSpc>
                <a:spcPct val="100000"/>
              </a:lnSpc>
              <a:defRPr sz="3600" spc="-80" baseline="0">
                <a:solidFill>
                  <a:schemeClr val="tx1"/>
                </a:solidFill>
                <a:latin typeface="+mj-lt"/>
              </a:defRPr>
            </a:lvl1pPr>
          </a:lstStyle>
          <a:p>
            <a:pPr lvl="0"/>
            <a:r>
              <a:rPr lang="en-US"/>
              <a:t>Enter hero headline here</a:t>
            </a:r>
            <a:endParaRPr lang="en-GB"/>
          </a:p>
        </p:txBody>
      </p:sp>
    </p:spTree>
    <p:extLst>
      <p:ext uri="{BB962C8B-B14F-4D97-AF65-F5344CB8AC3E}">
        <p14:creationId xmlns:p14="http://schemas.microsoft.com/office/powerpoint/2010/main" val="3639122515"/>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bwMode="ltGray">
          <a:xfrm>
            <a:off x="0" y="2"/>
            <a:ext cx="12192000" cy="6857999"/>
          </a:xfrm>
          <a:prstGeom prst="rect">
            <a:avLst/>
          </a:prstGeom>
        </p:spPr>
        <p:txBody>
          <a:bodyPr lIns="0" tIns="0" rIns="396000" bIns="0" anchor="ctr">
            <a:noAutofit/>
          </a:bodyPr>
          <a:lstStyle>
            <a:lvl1pPr algn="r">
              <a:spcBef>
                <a:spcPts val="0"/>
              </a:spcBef>
              <a:defRPr sz="1200" b="0" baseline="0">
                <a:solidFill>
                  <a:srgbClr val="FCC600"/>
                </a:solidFill>
                <a:sym typeface="Wingdings" panose="05000000000000000000" pitchFamily="2" charset="2"/>
              </a:defRPr>
            </a:lvl1pPr>
          </a:lstStyle>
          <a:p>
            <a:r>
              <a:rPr lang="en-GB" noProof="0"/>
              <a:t> Either click centre icon</a:t>
            </a:r>
            <a:br>
              <a:rPr lang="en-GB" noProof="0"/>
            </a:br>
            <a:r>
              <a:rPr lang="en-GB" noProof="0"/>
              <a:t>to add image from file or URL</a:t>
            </a:r>
            <a:br>
              <a:rPr lang="en-GB" noProof="0"/>
            </a:br>
            <a:br>
              <a:rPr lang="en-GB" noProof="0"/>
            </a:br>
            <a:r>
              <a:rPr lang="en-GB" noProof="0"/>
              <a:t>Or simply click the placeholder itself </a:t>
            </a:r>
            <a:br>
              <a:rPr lang="en-GB" noProof="0"/>
            </a:br>
            <a:r>
              <a:rPr lang="en-GB" noProof="0"/>
              <a:t>and paste image from clipboard</a:t>
            </a:r>
            <a:br>
              <a:rPr lang="en-GB" noProof="0"/>
            </a:br>
            <a:br>
              <a:rPr lang="en-GB" noProof="0"/>
            </a:br>
            <a:r>
              <a:rPr lang="en-GB" noProof="0"/>
              <a:t>Then right click, ‘Send to Back’</a:t>
            </a:r>
          </a:p>
        </p:txBody>
      </p:sp>
      <p:sp>
        <p:nvSpPr>
          <p:cNvPr id="2" name="Title 1"/>
          <p:cNvSpPr>
            <a:spLocks noGrp="1"/>
          </p:cNvSpPr>
          <p:nvPr>
            <p:ph type="ctrTitle" hasCustomPrompt="1"/>
          </p:nvPr>
        </p:nvSpPr>
        <p:spPr bwMode="auto">
          <a:xfrm>
            <a:off x="263525" y="1304926"/>
            <a:ext cx="7848600" cy="2115300"/>
          </a:xfrm>
        </p:spPr>
        <p:txBody>
          <a:bodyPr anchor="b">
            <a:normAutofit/>
          </a:bodyPr>
          <a:lstStyle>
            <a:lvl1pPr algn="l">
              <a:lnSpc>
                <a:spcPct val="100000"/>
              </a:lnSpc>
              <a:defRPr sz="3200" spc="-80" baseline="0">
                <a:solidFill>
                  <a:schemeClr val="tx1"/>
                </a:solidFill>
                <a:latin typeface="+mj-lt"/>
              </a:defRPr>
            </a:lvl1pPr>
          </a:lstStyle>
          <a:p>
            <a:r>
              <a:rPr lang="en-US"/>
              <a:t>*Title Slide Layout</a:t>
            </a:r>
            <a:endParaRPr lang="en-GB"/>
          </a:p>
        </p:txBody>
      </p:sp>
      <p:sp>
        <p:nvSpPr>
          <p:cNvPr id="3" name="Subtitle 2"/>
          <p:cNvSpPr>
            <a:spLocks noGrp="1"/>
          </p:cNvSpPr>
          <p:nvPr>
            <p:ph type="subTitle" idx="1" hasCustomPrompt="1"/>
          </p:nvPr>
        </p:nvSpPr>
        <p:spPr bwMode="auto">
          <a:xfrm>
            <a:off x="263525" y="3420002"/>
            <a:ext cx="7848599" cy="2087563"/>
          </a:xfrm>
          <a:prstGeom prst="rect">
            <a:avLst/>
          </a:prstGeom>
        </p:spPr>
        <p:txBody>
          <a:bodyPr lIns="144000">
            <a:normAutofit/>
          </a:bodyPr>
          <a:lstStyle>
            <a:lvl1pPr marL="0" marR="0" indent="0" algn="l" defTabSz="914400" rtl="0" eaLnBrk="1" fontAlgn="auto" latinLnBrk="0" hangingPunct="1">
              <a:lnSpc>
                <a:spcPct val="100000"/>
              </a:lnSpc>
              <a:spcBef>
                <a:spcPts val="0"/>
              </a:spcBef>
              <a:spcAft>
                <a:spcPts val="0"/>
              </a:spcAft>
              <a:buClr>
                <a:schemeClr val="tx2"/>
              </a:buClr>
              <a:buSzPct val="100000"/>
              <a:buFontTx/>
              <a:buNone/>
              <a:tabLst/>
              <a:defRPr sz="2800" b="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a:t>
            </a:r>
            <a:r>
              <a:rPr lang="en-GB"/>
              <a:t> </a:t>
            </a:r>
            <a:r>
              <a:rPr lang="en-US"/>
              <a:t>Subtitle</a:t>
            </a:r>
            <a:endParaRPr lang="en-GB"/>
          </a:p>
        </p:txBody>
      </p:sp>
      <p:sp>
        <p:nvSpPr>
          <p:cNvPr id="5" name="Brand &amp; Ad Name Placeholder">
            <a:extLst>
              <a:ext uri="{FF2B5EF4-FFF2-40B4-BE49-F238E27FC236}">
                <a16:creationId xmlns:a16="http://schemas.microsoft.com/office/drawing/2014/main" id="{CA23AF0C-A2BD-4EB4-ADF5-471C1B483C5E}"/>
              </a:ext>
            </a:extLst>
          </p:cNvPr>
          <p:cNvSpPr>
            <a:spLocks noGrp="1"/>
          </p:cNvSpPr>
          <p:nvPr>
            <p:ph type="body" sz="quarter" idx="13"/>
          </p:nvPr>
        </p:nvSpPr>
        <p:spPr>
          <a:xfrm>
            <a:off x="9043531" y="6489700"/>
            <a:ext cx="2873080" cy="216000"/>
          </a:xfrm>
          <a:prstGeom prst="rect">
            <a:avLst/>
          </a:prstGeom>
          <a:blipFill>
            <a:blip r:embed="rId2"/>
            <a:stretch>
              <a:fillRect/>
            </a:stretch>
          </a:blipFill>
        </p:spPr>
        <p:txBody>
          <a:bodyPr wrap="none" lIns="72000" tIns="0" rIns="0" bIns="0" anchor="ctr" anchorCtr="0"/>
          <a:lstStyle>
            <a:lvl1pPr marL="0" indent="0" algn="r">
              <a:spcBef>
                <a:spcPts val="0"/>
              </a:spcBef>
              <a:buNone/>
              <a:defRPr sz="1000" spc="300" baseline="0">
                <a:solidFill>
                  <a:schemeClr val="tx1">
                    <a:alpha val="0"/>
                  </a:schemeClr>
                </a:solidFill>
                <a:latin typeface="+mj-lt"/>
              </a:defRPr>
            </a:lvl1pPr>
          </a:lstStyle>
          <a:p>
            <a:pPr lvl="0"/>
            <a:r>
              <a:rPr lang="en-US"/>
              <a:t>Click to edit Master text styles</a:t>
            </a:r>
          </a:p>
        </p:txBody>
      </p:sp>
      <p:pic>
        <p:nvPicPr>
          <p:cNvPr id="7" name="Graphic 6">
            <a:extLst>
              <a:ext uri="{FF2B5EF4-FFF2-40B4-BE49-F238E27FC236}">
                <a16:creationId xmlns:a16="http://schemas.microsoft.com/office/drawing/2014/main" id="{5B0090C5-1AF0-B5B5-C9B1-B36BEF5D6B1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7988" y="6478745"/>
            <a:ext cx="848772" cy="201137"/>
          </a:xfrm>
          <a:prstGeom prst="rect">
            <a:avLst/>
          </a:prstGeom>
        </p:spPr>
      </p:pic>
    </p:spTree>
    <p:extLst>
      <p:ext uri="{BB962C8B-B14F-4D97-AF65-F5344CB8AC3E}">
        <p14:creationId xmlns:p14="http://schemas.microsoft.com/office/powerpoint/2010/main" val="1670012531"/>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63528" y="3420003"/>
            <a:ext cx="7848597" cy="2087563"/>
          </a:xfrm>
          <a:prstGeom prst="rect">
            <a:avLst/>
          </a:prstGeom>
        </p:spPr>
        <p:txBody>
          <a:bodyPr lIns="144000">
            <a:normAutofit/>
          </a:bodyPr>
          <a:lstStyle>
            <a:lvl1pPr marL="0" indent="0">
              <a:spcBef>
                <a:spcPts val="0"/>
              </a:spcBef>
              <a:buSzPct val="100000"/>
              <a:buFontTx/>
              <a:buNone/>
              <a:defRPr sz="28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2" name="Title 1"/>
          <p:cNvSpPr>
            <a:spLocks noGrp="1"/>
          </p:cNvSpPr>
          <p:nvPr>
            <p:ph type="title" hasCustomPrompt="1"/>
          </p:nvPr>
        </p:nvSpPr>
        <p:spPr>
          <a:xfrm>
            <a:off x="263525" y="1304928"/>
            <a:ext cx="7848600" cy="2115301"/>
          </a:xfrm>
        </p:spPr>
        <p:txBody>
          <a:bodyPr anchor="b">
            <a:normAutofit/>
          </a:bodyPr>
          <a:lstStyle>
            <a:lvl1pPr>
              <a:lnSpc>
                <a:spcPct val="100000"/>
              </a:lnSpc>
              <a:defRPr sz="3200" spc="-80" baseline="0">
                <a:solidFill>
                  <a:schemeClr val="tx1"/>
                </a:solidFill>
                <a:latin typeface="+mj-lt"/>
              </a:defRPr>
            </a:lvl1pPr>
          </a:lstStyle>
          <a:p>
            <a:r>
              <a:rPr lang="en-US"/>
              <a:t>*Section Header Pink</a:t>
            </a:r>
            <a:endParaRPr lang="en-GB"/>
          </a:p>
        </p:txBody>
      </p:sp>
      <p:pic>
        <p:nvPicPr>
          <p:cNvPr id="6" name="Graphic 5">
            <a:extLst>
              <a:ext uri="{FF2B5EF4-FFF2-40B4-BE49-F238E27FC236}">
                <a16:creationId xmlns:a16="http://schemas.microsoft.com/office/drawing/2014/main" id="{01AFC069-2D43-6EA9-1620-E8025B1216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Tree>
    <p:extLst>
      <p:ext uri="{BB962C8B-B14F-4D97-AF65-F5344CB8AC3E}">
        <p14:creationId xmlns:p14="http://schemas.microsoft.com/office/powerpoint/2010/main" val="10864150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llable S1 Shape">
    <p:bg>
      <p:bgRef idx="1001">
        <a:schemeClr val="bg2"/>
      </p:bgRef>
    </p:bg>
    <p:spTree>
      <p:nvGrpSpPr>
        <p:cNvPr id="1" name=""/>
        <p:cNvGrpSpPr/>
        <p:nvPr/>
      </p:nvGrpSpPr>
      <p:grpSpPr>
        <a:xfrm>
          <a:off x="0" y="0"/>
          <a:ext cx="0" cy="0"/>
          <a:chOff x="0" y="0"/>
          <a:chExt cx="0" cy="0"/>
        </a:xfrm>
      </p:grpSpPr>
      <p:pic>
        <p:nvPicPr>
          <p:cNvPr id="4" name="S1 Effectiveness Logo">
            <a:extLst>
              <a:ext uri="{FF2B5EF4-FFF2-40B4-BE49-F238E27FC236}">
                <a16:creationId xmlns:a16="http://schemas.microsoft.com/office/drawing/2014/main" id="{EBB99E32-C750-42A3-8F33-82979EC98F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8796" y="2872686"/>
            <a:ext cx="2864074" cy="1044000"/>
          </a:xfrm>
          <a:prstGeom prst="rect">
            <a:avLst/>
          </a:prstGeom>
        </p:spPr>
      </p:pic>
      <p:sp>
        <p:nvSpPr>
          <p:cNvPr id="5" name="Pic Fill '1'">
            <a:extLst>
              <a:ext uri="{FF2B5EF4-FFF2-40B4-BE49-F238E27FC236}">
                <a16:creationId xmlns:a16="http://schemas.microsoft.com/office/drawing/2014/main" id="{1871815C-E04A-433E-84F6-504C06527BAA}"/>
              </a:ext>
            </a:extLst>
          </p:cNvPr>
          <p:cNvSpPr>
            <a:spLocks noGrp="1" noChangeAspect="1"/>
          </p:cNvSpPr>
          <p:nvPr>
            <p:ph type="pic" sz="quarter" idx="10" hasCustomPrompt="1"/>
          </p:nvPr>
        </p:nvSpPr>
        <p:spPr bwMode="ltGray">
          <a:xfrm>
            <a:off x="4821425" y="633415"/>
            <a:ext cx="2191099" cy="5591175"/>
          </a:xfrm>
          <a:custGeom>
            <a:avLst/>
            <a:gdLst>
              <a:gd name="connsiteX0" fmla="*/ 0 w 2836862"/>
              <a:gd name="connsiteY0" fmla="*/ 0 h 5762625"/>
              <a:gd name="connsiteX1" fmla="*/ 2836862 w 2836862"/>
              <a:gd name="connsiteY1" fmla="*/ 0 h 5762625"/>
              <a:gd name="connsiteX2" fmla="*/ 2836862 w 2836862"/>
              <a:gd name="connsiteY2" fmla="*/ 5762625 h 5762625"/>
              <a:gd name="connsiteX3" fmla="*/ 0 w 2836862"/>
              <a:gd name="connsiteY3" fmla="*/ 5762625 h 5762625"/>
              <a:gd name="connsiteX4" fmla="*/ 0 w 2836862"/>
              <a:gd name="connsiteY4" fmla="*/ 0 h 5762625"/>
              <a:gd name="connsiteX0" fmla="*/ 0 w 2836862"/>
              <a:gd name="connsiteY0" fmla="*/ 0 h 5762625"/>
              <a:gd name="connsiteX1" fmla="*/ 1365595 w 2836862"/>
              <a:gd name="connsiteY1" fmla="*/ 69 h 5762625"/>
              <a:gd name="connsiteX2" fmla="*/ 2836862 w 2836862"/>
              <a:gd name="connsiteY2" fmla="*/ 0 h 5762625"/>
              <a:gd name="connsiteX3" fmla="*/ 2836862 w 2836862"/>
              <a:gd name="connsiteY3" fmla="*/ 5762625 h 5762625"/>
              <a:gd name="connsiteX4" fmla="*/ 0 w 2836862"/>
              <a:gd name="connsiteY4" fmla="*/ 5762625 h 5762625"/>
              <a:gd name="connsiteX5" fmla="*/ 0 w 2836862"/>
              <a:gd name="connsiteY5" fmla="*/ 0 h 5762625"/>
              <a:gd name="connsiteX0" fmla="*/ 0 w 2836862"/>
              <a:gd name="connsiteY0" fmla="*/ 861392 h 5762625"/>
              <a:gd name="connsiteX1" fmla="*/ 1365595 w 2836862"/>
              <a:gd name="connsiteY1" fmla="*/ 69 h 5762625"/>
              <a:gd name="connsiteX2" fmla="*/ 2836862 w 2836862"/>
              <a:gd name="connsiteY2" fmla="*/ 0 h 5762625"/>
              <a:gd name="connsiteX3" fmla="*/ 2836862 w 2836862"/>
              <a:gd name="connsiteY3" fmla="*/ 5762625 h 5762625"/>
              <a:gd name="connsiteX4" fmla="*/ 0 w 2836862"/>
              <a:gd name="connsiteY4" fmla="*/ 5762625 h 5762625"/>
              <a:gd name="connsiteX5" fmla="*/ 0 w 2836862"/>
              <a:gd name="connsiteY5" fmla="*/ 861392 h 5762625"/>
              <a:gd name="connsiteX0" fmla="*/ 0 w 2836862"/>
              <a:gd name="connsiteY0" fmla="*/ 861392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0 w 2836862"/>
              <a:gd name="connsiteY5" fmla="*/ 861392 h 5762625"/>
              <a:gd name="connsiteX0" fmla="*/ 450573 w 2836862"/>
              <a:gd name="connsiteY0" fmla="*/ 923893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50573 w 2836862"/>
              <a:gd name="connsiteY5" fmla="*/ 923893 h 5762625"/>
              <a:gd name="connsiteX0" fmla="*/ 450573 w 2836862"/>
              <a:gd name="connsiteY0" fmla="*/ 923893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252412 w 2836862"/>
              <a:gd name="connsiteY5" fmla="*/ 2900063 h 5762625"/>
              <a:gd name="connsiteX6" fmla="*/ 450573 w 2836862"/>
              <a:gd name="connsiteY6" fmla="*/ 923893 h 5762625"/>
              <a:gd name="connsiteX0" fmla="*/ 450573 w 2836862"/>
              <a:gd name="connsiteY0" fmla="*/ 923893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37942 w 2836862"/>
              <a:gd name="connsiteY5" fmla="*/ 1575035 h 5762625"/>
              <a:gd name="connsiteX6" fmla="*/ 450573 w 2836862"/>
              <a:gd name="connsiteY6" fmla="*/ 923893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37942 w 2836862"/>
              <a:gd name="connsiteY5" fmla="*/ 1575035 h 5762625"/>
              <a:gd name="connsiteX6" fmla="*/ 441048 w 2836862"/>
              <a:gd name="connsiteY6" fmla="*/ 932878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04812 w 2836862"/>
              <a:gd name="connsiteY5" fmla="*/ 1872176 h 5762625"/>
              <a:gd name="connsiteX6" fmla="*/ 437942 w 2836862"/>
              <a:gd name="connsiteY6" fmla="*/ 1575035 h 5762625"/>
              <a:gd name="connsiteX7" fmla="*/ 441048 w 2836862"/>
              <a:gd name="connsiteY7" fmla="*/ 932878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969962 w 2836862"/>
              <a:gd name="connsiteY5" fmla="*/ 1584670 h 5762625"/>
              <a:gd name="connsiteX6" fmla="*/ 437942 w 2836862"/>
              <a:gd name="connsiteY6" fmla="*/ 1575035 h 5762625"/>
              <a:gd name="connsiteX7" fmla="*/ 441048 w 2836862"/>
              <a:gd name="connsiteY7" fmla="*/ 932878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969962 w 2836862"/>
              <a:gd name="connsiteY5" fmla="*/ 1584670 h 5762625"/>
              <a:gd name="connsiteX6" fmla="*/ 437942 w 2836862"/>
              <a:gd name="connsiteY6" fmla="*/ 1584020 h 5762625"/>
              <a:gd name="connsiteX7" fmla="*/ 441048 w 2836862"/>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8920" h="5762625">
                <a:moveTo>
                  <a:pt x="3106" y="932878"/>
                </a:moveTo>
                <a:cubicBezTo>
                  <a:pt x="971827" y="775851"/>
                  <a:pt x="1140447" y="729634"/>
                  <a:pt x="1775793" y="12569"/>
                </a:cubicBezTo>
                <a:lnTo>
                  <a:pt x="2398920" y="0"/>
                </a:lnTo>
                <a:lnTo>
                  <a:pt x="2398920" y="5762625"/>
                </a:lnTo>
                <a:lnTo>
                  <a:pt x="530433" y="5756635"/>
                </a:lnTo>
                <a:lnTo>
                  <a:pt x="532020" y="1584670"/>
                </a:lnTo>
                <a:lnTo>
                  <a:pt x="0" y="1584020"/>
                </a:lnTo>
                <a:cubicBezTo>
                  <a:pt x="1035" y="1369968"/>
                  <a:pt x="2071" y="1146930"/>
                  <a:pt x="3106" y="932878"/>
                </a:cubicBezTo>
                <a:close/>
              </a:path>
            </a:pathLst>
          </a:custGeom>
          <a:noFill/>
          <a:ln w="3175">
            <a:noFill/>
            <a:prstDash val="solid"/>
            <a:miter lim="800000"/>
          </a:ln>
        </p:spPr>
        <p:txBody>
          <a:bodyPr lIns="720000" tIns="1800000" rIns="432000" bIns="72000" anchor="t" anchorCtr="0"/>
          <a:lstStyle>
            <a:lvl1pPr marL="0" indent="0" algn="ctr">
              <a:buNone/>
              <a:defRPr sz="1600" i="0">
                <a:solidFill>
                  <a:srgbClr val="FFFF00"/>
                </a:solidFill>
              </a:defRPr>
            </a:lvl1pPr>
          </a:lstStyle>
          <a:p>
            <a:r>
              <a:rPr lang="en-GB"/>
              <a:t>Click to add image to fill the ‘1’</a:t>
            </a:r>
          </a:p>
        </p:txBody>
      </p:sp>
      <p:sp>
        <p:nvSpPr>
          <p:cNvPr id="3" name="Subtitle Placeholder"/>
          <p:cNvSpPr>
            <a:spLocks noGrp="1"/>
          </p:cNvSpPr>
          <p:nvPr>
            <p:ph type="body" idx="1" hasCustomPrompt="1"/>
          </p:nvPr>
        </p:nvSpPr>
        <p:spPr>
          <a:xfrm>
            <a:off x="263525" y="3420003"/>
            <a:ext cx="4536606" cy="2087563"/>
          </a:xfrm>
        </p:spPr>
        <p:txBody>
          <a:bodyPr lIns="144000">
            <a:normAutofit/>
          </a:bodyPr>
          <a:lstStyle>
            <a:lvl1pPr marL="0" indent="0">
              <a:spcBef>
                <a:spcPts val="0"/>
              </a:spcBef>
              <a:buSzPct val="100000"/>
              <a:buFontTx/>
              <a:buNone/>
              <a:defRPr sz="28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2" name="Title Placeholder"/>
          <p:cNvSpPr>
            <a:spLocks noGrp="1"/>
          </p:cNvSpPr>
          <p:nvPr>
            <p:ph type="title" hasCustomPrompt="1"/>
          </p:nvPr>
        </p:nvSpPr>
        <p:spPr>
          <a:xfrm>
            <a:off x="263523" y="1304928"/>
            <a:ext cx="4536609" cy="2115301"/>
          </a:xfrm>
        </p:spPr>
        <p:txBody>
          <a:bodyPr anchor="b">
            <a:normAutofit/>
          </a:bodyPr>
          <a:lstStyle>
            <a:lvl1pPr>
              <a:lnSpc>
                <a:spcPct val="100000"/>
              </a:lnSpc>
              <a:defRPr sz="3200" spc="-80" baseline="0">
                <a:solidFill>
                  <a:schemeClr val="tx1"/>
                </a:solidFill>
                <a:latin typeface="+mj-lt"/>
              </a:defRPr>
            </a:lvl1pPr>
          </a:lstStyle>
          <a:p>
            <a:r>
              <a:rPr lang="en-US"/>
              <a:t>+Fillable 1 Header</a:t>
            </a:r>
            <a:endParaRPr lang="en-GB"/>
          </a:p>
        </p:txBody>
      </p:sp>
      <p:pic>
        <p:nvPicPr>
          <p:cNvPr id="16" name="S1 Footer Logo">
            <a:extLst>
              <a:ext uri="{FF2B5EF4-FFF2-40B4-BE49-F238E27FC236}">
                <a16:creationId xmlns:a16="http://schemas.microsoft.com/office/drawing/2014/main" id="{BD3CEC2E-223D-4044-9F0E-B59D2F0091B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hidden">
          <a:xfrm>
            <a:off x="285601" y="6491706"/>
            <a:ext cx="902324" cy="216000"/>
          </a:xfrm>
          <a:prstGeom prst="rect">
            <a:avLst/>
          </a:prstGeom>
        </p:spPr>
      </p:pic>
    </p:spTree>
    <p:extLst>
      <p:ext uri="{BB962C8B-B14F-4D97-AF65-F5344CB8AC3E}">
        <p14:creationId xmlns:p14="http://schemas.microsoft.com/office/powerpoint/2010/main" val="2251574160"/>
      </p:ext>
    </p:extLst>
  </p:cSld>
  <p:clrMapOvr>
    <a:overrideClrMapping bg1="dk1" tx1="lt1" bg2="dk2" tx2="lt2" accent1="accent1" accent2="accent2" accent3="accent3" accent4="accent4" accent5="accent5" accent6="accent6" hlink="hlink" folHlink="folHlink"/>
  </p:clrMapOvr>
  <p:transition>
    <p:fade/>
  </p:transition>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Whit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63528" y="3420003"/>
            <a:ext cx="7848597" cy="2087563"/>
          </a:xfrm>
          <a:prstGeom prst="rect">
            <a:avLst/>
          </a:prstGeom>
        </p:spPr>
        <p:txBody>
          <a:bodyPr lIns="144000">
            <a:normAutofit/>
          </a:bodyPr>
          <a:lstStyle>
            <a:lvl1pPr marL="0" indent="0">
              <a:buSzPct val="100000"/>
              <a:buFontTx/>
              <a:buNone/>
              <a:defRPr sz="28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2" name="Title 1"/>
          <p:cNvSpPr>
            <a:spLocks noGrp="1"/>
          </p:cNvSpPr>
          <p:nvPr>
            <p:ph type="title" hasCustomPrompt="1"/>
          </p:nvPr>
        </p:nvSpPr>
        <p:spPr>
          <a:xfrm>
            <a:off x="263525" y="1304928"/>
            <a:ext cx="7848600" cy="2115301"/>
          </a:xfrm>
        </p:spPr>
        <p:txBody>
          <a:bodyPr anchor="b">
            <a:normAutofit/>
          </a:bodyPr>
          <a:lstStyle>
            <a:lvl1pPr>
              <a:lnSpc>
                <a:spcPct val="100000"/>
              </a:lnSpc>
              <a:defRPr sz="3200" spc="-80" baseline="0">
                <a:solidFill>
                  <a:srgbClr val="ED3293"/>
                </a:solidFill>
                <a:latin typeface="+mj-lt"/>
              </a:defRPr>
            </a:lvl1pPr>
          </a:lstStyle>
          <a:p>
            <a:r>
              <a:rPr lang="en-US"/>
              <a:t>+Section Header White</a:t>
            </a:r>
            <a:endParaRPr lang="en-GB"/>
          </a:p>
        </p:txBody>
      </p:sp>
      <p:pic>
        <p:nvPicPr>
          <p:cNvPr id="5" name="Graphic 4">
            <a:extLst>
              <a:ext uri="{FF2B5EF4-FFF2-40B4-BE49-F238E27FC236}">
                <a16:creationId xmlns:a16="http://schemas.microsoft.com/office/drawing/2014/main" id="{7862285D-D7FE-9CFA-FFCD-A87FB60AFD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Tree>
    <p:extLst>
      <p:ext uri="{BB962C8B-B14F-4D97-AF65-F5344CB8AC3E}">
        <p14:creationId xmlns:p14="http://schemas.microsoft.com/office/powerpoint/2010/main" val="6588601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Pink Blank">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8A71E3B-EA17-F579-002B-ED10D7A6E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
        <p:nvSpPr>
          <p:cNvPr id="3" name="Slide Number Placeholder">
            <a:extLst>
              <a:ext uri="{FF2B5EF4-FFF2-40B4-BE49-F238E27FC236}">
                <a16:creationId xmlns:a16="http://schemas.microsoft.com/office/drawing/2014/main" id="{A94DEDBB-9257-E5AD-E271-B8833D2B94FF}"/>
              </a:ext>
            </a:extLst>
          </p:cNvPr>
          <p:cNvSpPr txBox="1">
            <a:spLocks/>
          </p:cNvSpPr>
          <p:nvPr userDrawn="1"/>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chemeClr val="accent1">
                    <a:lumMod val="60000"/>
                    <a:lumOff val="40000"/>
                  </a:schemeClr>
                </a:solidFill>
                <a:latin typeface="+mn-lt"/>
                <a:cs typeface="Arial" panose="020B0604020202020204" pitchFamily="34" charset="0"/>
              </a:rPr>
              <a:pPr algn="r"/>
              <a:t>‹#›</a:t>
            </a:fld>
            <a:endParaRPr lang="en-GB" sz="800">
              <a:solidFill>
                <a:schemeClr val="accent1">
                  <a:lumMod val="60000"/>
                  <a:lumOff val="40000"/>
                </a:schemeClr>
              </a:solidFill>
              <a:latin typeface="+mn-lt"/>
              <a:cs typeface="Arial" panose="020B0604020202020204" pitchFamily="34" charset="0"/>
            </a:endParaRPr>
          </a:p>
        </p:txBody>
      </p:sp>
      <p:sp>
        <p:nvSpPr>
          <p:cNvPr id="4" name="© System1 Group Text">
            <a:extLst>
              <a:ext uri="{FF2B5EF4-FFF2-40B4-BE49-F238E27FC236}">
                <a16:creationId xmlns:a16="http://schemas.microsoft.com/office/drawing/2014/main" id="{E5C2D5B5-8C1D-D831-6724-B0F58D357A45}"/>
              </a:ext>
            </a:extLst>
          </p:cNvPr>
          <p:cNvSpPr txBox="1">
            <a:spLocks/>
          </p:cNvSpPr>
          <p:nvPr userDrawn="1"/>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chemeClr val="accent1">
                    <a:lumMod val="60000"/>
                    <a:lumOff val="40000"/>
                  </a:schemeClr>
                </a:solidFill>
                <a:latin typeface="+mn-lt"/>
                <a:cs typeface="Arial" panose="020B0604020202020204" pitchFamily="34" charset="0"/>
              </a:rPr>
              <a:t>© System1</a:t>
            </a:r>
            <a:r>
              <a:rPr lang="en-GB" sz="900" baseline="0">
                <a:solidFill>
                  <a:schemeClr val="accent1">
                    <a:lumMod val="60000"/>
                    <a:lumOff val="40000"/>
                  </a:schemeClr>
                </a:solidFill>
                <a:latin typeface="+mn-lt"/>
                <a:cs typeface="Arial" panose="020B0604020202020204" pitchFamily="34" charset="0"/>
              </a:rPr>
              <a:t> Group PLC</a:t>
            </a:r>
            <a:endParaRPr lang="en-GB" sz="900">
              <a:solidFill>
                <a:schemeClr val="accent1">
                  <a:lumMod val="60000"/>
                  <a:lumOff val="40000"/>
                </a:schemeClr>
              </a:solidFill>
              <a:latin typeface="+mn-lt"/>
              <a:cs typeface="Arial" panose="020B0604020202020204" pitchFamily="34" charset="0"/>
            </a:endParaRPr>
          </a:p>
        </p:txBody>
      </p:sp>
    </p:spTree>
    <p:extLst>
      <p:ext uri="{BB962C8B-B14F-4D97-AF65-F5344CB8AC3E}">
        <p14:creationId xmlns:p14="http://schemas.microsoft.com/office/powerpoint/2010/main" val="9915381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ink Blank with 1s">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8A71E3B-EA17-F579-002B-ED10D7A6E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
        <p:nvSpPr>
          <p:cNvPr id="3" name="Slide Number Placeholder">
            <a:extLst>
              <a:ext uri="{FF2B5EF4-FFF2-40B4-BE49-F238E27FC236}">
                <a16:creationId xmlns:a16="http://schemas.microsoft.com/office/drawing/2014/main" id="{A94DEDBB-9257-E5AD-E271-B8833D2B94FF}"/>
              </a:ext>
            </a:extLst>
          </p:cNvPr>
          <p:cNvSpPr txBox="1">
            <a:spLocks/>
          </p:cNvSpPr>
          <p:nvPr userDrawn="1"/>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chemeClr val="accent1">
                    <a:lumMod val="60000"/>
                    <a:lumOff val="40000"/>
                  </a:schemeClr>
                </a:solidFill>
                <a:latin typeface="+mn-lt"/>
                <a:cs typeface="Arial" panose="020B0604020202020204" pitchFamily="34" charset="0"/>
              </a:rPr>
              <a:pPr algn="r"/>
              <a:t>‹#›</a:t>
            </a:fld>
            <a:endParaRPr lang="en-GB" sz="800">
              <a:solidFill>
                <a:schemeClr val="accent1">
                  <a:lumMod val="60000"/>
                  <a:lumOff val="40000"/>
                </a:schemeClr>
              </a:solidFill>
              <a:latin typeface="+mn-lt"/>
              <a:cs typeface="Arial" panose="020B0604020202020204" pitchFamily="34" charset="0"/>
            </a:endParaRPr>
          </a:p>
        </p:txBody>
      </p:sp>
      <p:sp>
        <p:nvSpPr>
          <p:cNvPr id="4" name="© System1 Group Text">
            <a:extLst>
              <a:ext uri="{FF2B5EF4-FFF2-40B4-BE49-F238E27FC236}">
                <a16:creationId xmlns:a16="http://schemas.microsoft.com/office/drawing/2014/main" id="{E5C2D5B5-8C1D-D831-6724-B0F58D357A45}"/>
              </a:ext>
            </a:extLst>
          </p:cNvPr>
          <p:cNvSpPr txBox="1">
            <a:spLocks/>
          </p:cNvSpPr>
          <p:nvPr userDrawn="1"/>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chemeClr val="accent1">
                    <a:lumMod val="60000"/>
                    <a:lumOff val="40000"/>
                  </a:schemeClr>
                </a:solidFill>
                <a:latin typeface="+mn-lt"/>
                <a:cs typeface="Arial" panose="020B0604020202020204" pitchFamily="34" charset="0"/>
              </a:rPr>
              <a:t>© System1</a:t>
            </a:r>
            <a:r>
              <a:rPr lang="en-GB" sz="900" baseline="0">
                <a:solidFill>
                  <a:schemeClr val="accent1">
                    <a:lumMod val="60000"/>
                    <a:lumOff val="40000"/>
                  </a:schemeClr>
                </a:solidFill>
                <a:latin typeface="+mn-lt"/>
                <a:cs typeface="Arial" panose="020B0604020202020204" pitchFamily="34" charset="0"/>
              </a:rPr>
              <a:t> Group PLC</a:t>
            </a:r>
            <a:endParaRPr lang="en-GB" sz="900">
              <a:solidFill>
                <a:schemeClr val="accent1">
                  <a:lumMod val="60000"/>
                  <a:lumOff val="40000"/>
                </a:schemeClr>
              </a:solidFill>
              <a:latin typeface="+mn-lt"/>
              <a:cs typeface="Arial" panose="020B0604020202020204" pitchFamily="34" charset="0"/>
            </a:endParaRPr>
          </a:p>
        </p:txBody>
      </p:sp>
      <p:pic>
        <p:nvPicPr>
          <p:cNvPr id="5" name="Graphic 4">
            <a:extLst>
              <a:ext uri="{FF2B5EF4-FFF2-40B4-BE49-F238E27FC236}">
                <a16:creationId xmlns:a16="http://schemas.microsoft.com/office/drawing/2014/main" id="{BBEFF89F-C328-AFBA-36AF-BC7228F69030}"/>
              </a:ext>
            </a:extLst>
          </p:cNvPr>
          <p:cNvPicPr>
            <a:picLocks noGrp="1" noRot="1" noChangeAspect="1" noMove="1" noResize="1" noEditPoints="1" noAdjustHandles="1" noChangeArrowheads="1" noChangeShapeType="1" noCrop="1"/>
          </p:cNvPicPr>
          <p:nvPr userDrawn="1"/>
        </p:nvPicPr>
        <p:blipFill>
          <a:blip r:embed="rId4"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360" y="263288"/>
            <a:ext cx="11480606" cy="5949942"/>
          </a:xfrm>
          <a:prstGeom prst="rect">
            <a:avLst/>
          </a:prstGeom>
        </p:spPr>
      </p:pic>
    </p:spTree>
    <p:extLst>
      <p:ext uri="{BB962C8B-B14F-4D97-AF65-F5344CB8AC3E}">
        <p14:creationId xmlns:p14="http://schemas.microsoft.com/office/powerpoint/2010/main" val="13911384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D78CAD7-C199-C628-D49B-E6ADFE3BB7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
        <p:nvSpPr>
          <p:cNvPr id="6" name="Slide Number Placeholder">
            <a:extLst>
              <a:ext uri="{FF2B5EF4-FFF2-40B4-BE49-F238E27FC236}">
                <a16:creationId xmlns:a16="http://schemas.microsoft.com/office/drawing/2014/main" id="{4B5F40CB-63E6-B52D-55D0-145C90FF2B43}"/>
              </a:ext>
            </a:extLst>
          </p:cNvPr>
          <p:cNvSpPr txBox="1">
            <a:spLocks/>
          </p:cNvSpPr>
          <p:nvPr userDrawn="1"/>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Arial" panose="020B0604020202020204" pitchFamily="34" charset="0"/>
              </a:rPr>
              <a:pPr algn="r"/>
              <a:t>‹#›</a:t>
            </a:fld>
            <a:endParaRPr lang="en-GB" sz="800">
              <a:solidFill>
                <a:srgbClr val="B2B2B2"/>
              </a:solidFill>
              <a:latin typeface="+mn-lt"/>
              <a:cs typeface="Arial" panose="020B0604020202020204" pitchFamily="34" charset="0"/>
            </a:endParaRPr>
          </a:p>
        </p:txBody>
      </p:sp>
      <p:sp>
        <p:nvSpPr>
          <p:cNvPr id="7" name="© System1 Group Text">
            <a:extLst>
              <a:ext uri="{FF2B5EF4-FFF2-40B4-BE49-F238E27FC236}">
                <a16:creationId xmlns:a16="http://schemas.microsoft.com/office/drawing/2014/main" id="{49333B3D-3CE8-1C09-AA1A-09E6BE367391}"/>
              </a:ext>
            </a:extLst>
          </p:cNvPr>
          <p:cNvSpPr txBox="1">
            <a:spLocks/>
          </p:cNvSpPr>
          <p:nvPr userDrawn="1"/>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Arial" panose="020B0604020202020204" pitchFamily="34" charset="0"/>
              </a:rPr>
              <a:t>© System1</a:t>
            </a:r>
            <a:r>
              <a:rPr lang="en-GB" sz="900" baseline="0">
                <a:solidFill>
                  <a:srgbClr val="B2B2B2"/>
                </a:solidFill>
                <a:latin typeface="+mn-lt"/>
                <a:cs typeface="Arial" panose="020B0604020202020204" pitchFamily="34" charset="0"/>
              </a:rPr>
              <a:t> Group PLC</a:t>
            </a:r>
            <a:endParaRPr lang="en-GB" sz="900">
              <a:solidFill>
                <a:srgbClr val="B2B2B2"/>
              </a:solidFill>
              <a:latin typeface="+mn-lt"/>
              <a:cs typeface="Arial" panose="020B0604020202020204" pitchFamily="34" charset="0"/>
            </a:endParaRPr>
          </a:p>
        </p:txBody>
      </p:sp>
    </p:spTree>
    <p:extLst>
      <p:ext uri="{BB962C8B-B14F-4D97-AF65-F5344CB8AC3E}">
        <p14:creationId xmlns:p14="http://schemas.microsoft.com/office/powerpoint/2010/main" val="275616024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nk 1|2 L | Blank R">
    <p:bg>
      <p:bgRef idx="1001">
        <a:schemeClr val="bg1"/>
      </p:bgRef>
    </p:bg>
    <p:spTree>
      <p:nvGrpSpPr>
        <p:cNvPr id="1" name=""/>
        <p:cNvGrpSpPr/>
        <p:nvPr/>
      </p:nvGrpSpPr>
      <p:grpSpPr>
        <a:xfrm>
          <a:off x="0" y="0"/>
          <a:ext cx="0" cy="0"/>
          <a:chOff x="0" y="0"/>
          <a:chExt cx="0" cy="0"/>
        </a:xfrm>
      </p:grpSpPr>
      <p:sp>
        <p:nvSpPr>
          <p:cNvPr id="17" name="Rectangle Footer">
            <a:extLst>
              <a:ext uri="{FF2B5EF4-FFF2-40B4-BE49-F238E27FC236}">
                <a16:creationId xmlns:a16="http://schemas.microsoft.com/office/drawing/2014/main" id="{F85D1CD2-2227-1ECB-B1D4-7C1EEF891194}"/>
              </a:ext>
            </a:extLst>
          </p:cNvPr>
          <p:cNvSpPr/>
          <p:nvPr userDrawn="1"/>
        </p:nvSpPr>
        <p:spPr bwMode="gray">
          <a:xfrm>
            <a:off x="0" y="6237288"/>
            <a:ext cx="12192000" cy="625335"/>
          </a:xfrm>
          <a:prstGeom prst="rect">
            <a:avLst/>
          </a:prstGeom>
          <a:solidFill>
            <a:schemeClr val="bg1">
              <a:lumMod val="95000"/>
            </a:schemeClr>
          </a:solidFill>
          <a:ln w="19050">
            <a:noFill/>
            <a:miter lim="800000"/>
          </a:ln>
          <a:effectLst>
            <a:innerShdw blurRad="190500" dist="508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18" name="Slide Number Placeholder">
            <a:extLst>
              <a:ext uri="{FF2B5EF4-FFF2-40B4-BE49-F238E27FC236}">
                <a16:creationId xmlns:a16="http://schemas.microsoft.com/office/drawing/2014/main" id="{54430D02-09F1-4046-41C5-840FD72B0D29}"/>
              </a:ext>
            </a:extLst>
          </p:cNvPr>
          <p:cNvSpPr txBox="1">
            <a:spLocks/>
          </p:cNvSpPr>
          <p:nvPr userDrawn="1"/>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mn-cs"/>
              </a:rPr>
              <a:pPr algn="r"/>
              <a:t>‹#›</a:t>
            </a:fld>
            <a:endParaRPr lang="en-GB" sz="800">
              <a:solidFill>
                <a:srgbClr val="B2B2B2"/>
              </a:solidFill>
              <a:latin typeface="+mn-lt"/>
              <a:cs typeface="+mn-cs"/>
            </a:endParaRPr>
          </a:p>
        </p:txBody>
      </p:sp>
      <p:sp>
        <p:nvSpPr>
          <p:cNvPr id="19" name="© System1 Group Text">
            <a:extLst>
              <a:ext uri="{FF2B5EF4-FFF2-40B4-BE49-F238E27FC236}">
                <a16:creationId xmlns:a16="http://schemas.microsoft.com/office/drawing/2014/main" id="{6FB1B552-E42B-ED61-10FC-F2418638B7F7}"/>
              </a:ext>
            </a:extLst>
          </p:cNvPr>
          <p:cNvSpPr txBox="1">
            <a:spLocks/>
          </p:cNvSpPr>
          <p:nvPr userDrawn="1"/>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mn-cs"/>
              </a:rPr>
              <a:t>© System1</a:t>
            </a:r>
            <a:r>
              <a:rPr lang="en-GB" sz="900" baseline="0">
                <a:solidFill>
                  <a:srgbClr val="B2B2B2"/>
                </a:solidFill>
                <a:latin typeface="+mn-lt"/>
                <a:cs typeface="+mn-cs"/>
              </a:rPr>
              <a:t> Group PLC</a:t>
            </a:r>
            <a:endParaRPr lang="en-GB" sz="900">
              <a:solidFill>
                <a:srgbClr val="B2B2B2"/>
              </a:solidFill>
              <a:latin typeface="+mn-lt"/>
              <a:cs typeface="+mn-cs"/>
            </a:endParaRPr>
          </a:p>
        </p:txBody>
      </p:sp>
      <p:pic>
        <p:nvPicPr>
          <p:cNvPr id="20" name="S1 logo">
            <a:extLst>
              <a:ext uri="{FF2B5EF4-FFF2-40B4-BE49-F238E27FC236}">
                <a16:creationId xmlns:a16="http://schemas.microsoft.com/office/drawing/2014/main" id="{445B9260-0769-C65C-9688-942E0B6E3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
        <p:nvSpPr>
          <p:cNvPr id="6" name="Rectangle 5">
            <a:extLst>
              <a:ext uri="{FF2B5EF4-FFF2-40B4-BE49-F238E27FC236}">
                <a16:creationId xmlns:a16="http://schemas.microsoft.com/office/drawing/2014/main" id="{E22DE401-2854-8827-0FA4-EE9A0BD52D81}"/>
              </a:ext>
            </a:extLst>
          </p:cNvPr>
          <p:cNvSpPr/>
          <p:nvPr userDrawn="1"/>
        </p:nvSpPr>
        <p:spPr bwMode="hidden">
          <a:xfrm>
            <a:off x="0" y="0"/>
            <a:ext cx="6102000" cy="6237288"/>
          </a:xfrm>
          <a:prstGeom prst="rect">
            <a:avLst/>
          </a:prstGeom>
          <a:solidFill>
            <a:srgbClr val="ED3293"/>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5" name="Text Placeholder 4">
            <a:extLst>
              <a:ext uri="{FF2B5EF4-FFF2-40B4-BE49-F238E27FC236}">
                <a16:creationId xmlns:a16="http://schemas.microsoft.com/office/drawing/2014/main" id="{5FC1D4DA-8ACC-F74C-D28C-5C291A7BABFA}"/>
              </a:ext>
            </a:extLst>
          </p:cNvPr>
          <p:cNvSpPr>
            <a:spLocks noGrp="1"/>
          </p:cNvSpPr>
          <p:nvPr>
            <p:ph type="body" sz="quarter" idx="13" hasCustomPrompt="1"/>
          </p:nvPr>
        </p:nvSpPr>
        <p:spPr>
          <a:xfrm>
            <a:off x="265692" y="1341438"/>
            <a:ext cx="5469946" cy="4643437"/>
          </a:xfrm>
          <a:prstGeom prst="rect">
            <a:avLst/>
          </a:prstGeom>
        </p:spPr>
        <p:txBody>
          <a:bodyPr/>
          <a:lstStyle>
            <a:lvl1pPr marL="108000" indent="-108000">
              <a:buFont typeface="Arial" panose="020B0604020202020204" pitchFamily="34" charset="0"/>
              <a:buChar char="​"/>
              <a:defRPr>
                <a:solidFill>
                  <a:schemeClr val="bg1"/>
                </a:solidFill>
              </a:defRPr>
            </a:lvl1pPr>
            <a:lvl2pPr>
              <a:defRPr>
                <a:solidFill>
                  <a:schemeClr val="bg1"/>
                </a:solidFill>
              </a:defRPr>
            </a:lvl2pPr>
            <a:lvl3pPr>
              <a:buClr>
                <a:schemeClr val="bg1"/>
              </a:buClr>
              <a:defRPr>
                <a:solidFill>
                  <a:schemeClr val="bg1"/>
                </a:solidFill>
              </a:defRPr>
            </a:lvl3pPr>
            <a:lvl4pPr marL="449263" indent="-268288">
              <a:buClr>
                <a:schemeClr val="bg1"/>
              </a:buClr>
              <a:buFont typeface="Arial" panose="020B0604020202020204" pitchFamily="34" charset="0"/>
              <a:buChar char="•"/>
              <a:defRPr>
                <a:solidFill>
                  <a:schemeClr val="bg1"/>
                </a:solidFill>
              </a:defRPr>
            </a:lvl4pPr>
            <a:lvl5pPr>
              <a:buClr>
                <a:schemeClr val="bg1"/>
              </a:buClr>
              <a:defRPr>
                <a:solidFill>
                  <a:schemeClr val="bg1"/>
                </a:solidFill>
              </a:defRPr>
            </a:lvl5pPr>
          </a:lstStyle>
          <a:p>
            <a:pPr lvl="0"/>
            <a:r>
              <a:rPr lang="en-GB"/>
              <a:t>Primary | Place your cursor at the beginning of a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D3FB62B-6D3F-9BCC-31D4-C682133AD697}"/>
              </a:ext>
            </a:extLst>
          </p:cNvPr>
          <p:cNvSpPr>
            <a:spLocks noGrp="1"/>
          </p:cNvSpPr>
          <p:nvPr>
            <p:ph type="body" sz="quarter" idx="14" hasCustomPrompt="1"/>
          </p:nvPr>
        </p:nvSpPr>
        <p:spPr>
          <a:xfrm>
            <a:off x="6456363" y="1341438"/>
            <a:ext cx="5468414" cy="4643437"/>
          </a:xfrm>
          <a:prstGeom prst="rect">
            <a:avLst/>
          </a:prstGeom>
        </p:spPr>
        <p:txBody>
          <a:bodyPr/>
          <a:lstStyle>
            <a:lvl1pPr marL="108000" indent="-108000">
              <a:buFont typeface="Arial" panose="020B0604020202020204" pitchFamily="34" charset="0"/>
              <a:buChar char="​"/>
              <a:defRPr>
                <a:solidFill>
                  <a:schemeClr val="tx1"/>
                </a:solidFill>
              </a:defRPr>
            </a:lvl1pPr>
            <a:lvl2pPr>
              <a:defRPr>
                <a:solidFill>
                  <a:schemeClr val="tx2"/>
                </a:solidFill>
              </a:defRPr>
            </a:lvl2pPr>
            <a:lvl3pPr>
              <a:buClr>
                <a:srgbClr val="ED3293"/>
              </a:buClr>
              <a:defRPr>
                <a:solidFill>
                  <a:schemeClr val="tx1"/>
                </a:solidFill>
              </a:defRPr>
            </a:lvl3pPr>
            <a:lvl4pPr marL="449263" indent="-268288">
              <a:buClr>
                <a:srgbClr val="ED3293"/>
              </a:buClr>
              <a:buFont typeface="Arial" panose="020B0604020202020204" pitchFamily="34" charset="0"/>
              <a:buChar char="•"/>
              <a:defRPr>
                <a:solidFill>
                  <a:schemeClr val="tx1"/>
                </a:solidFill>
              </a:defRPr>
            </a:lvl4pPr>
            <a:lvl5pPr>
              <a:buClr>
                <a:srgbClr val="ED3293"/>
              </a:buClr>
              <a:defRPr>
                <a:solidFill>
                  <a:schemeClr val="tx1"/>
                </a:solidFill>
              </a:defRPr>
            </a:lvl5pPr>
          </a:lstStyle>
          <a:p>
            <a:pPr lvl="0"/>
            <a:r>
              <a:rPr lang="en-US"/>
              <a:t>Secondary | Click to add text | </a:t>
            </a:r>
            <a:r>
              <a:rPr lang="en-GB"/>
              <a:t>‘Tab’ to toggle through text styles |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E758830-4DCB-990C-1B15-517034F07474}"/>
              </a:ext>
            </a:extLst>
          </p:cNvPr>
          <p:cNvSpPr>
            <a:spLocks noGrp="1"/>
          </p:cNvSpPr>
          <p:nvPr>
            <p:ph type="title" hasCustomPrompt="1"/>
          </p:nvPr>
        </p:nvSpPr>
        <p:spPr>
          <a:xfrm>
            <a:off x="259200" y="100703"/>
            <a:ext cx="5469946" cy="846327"/>
          </a:xfrm>
        </p:spPr>
        <p:txBody>
          <a:bodyPr/>
          <a:lstStyle>
            <a:lvl1pPr>
              <a:defRPr/>
            </a:lvl1pPr>
          </a:lstStyle>
          <a:p>
            <a:r>
              <a:rPr lang="en-US"/>
              <a:t>Primary Title text</a:t>
            </a:r>
          </a:p>
        </p:txBody>
      </p:sp>
      <p:sp>
        <p:nvSpPr>
          <p:cNvPr id="27" name="Text Placeholder 6">
            <a:extLst>
              <a:ext uri="{FF2B5EF4-FFF2-40B4-BE49-F238E27FC236}">
                <a16:creationId xmlns:a16="http://schemas.microsoft.com/office/drawing/2014/main" id="{2690A66A-D83F-58BB-2BB1-BD178370B98B}"/>
              </a:ext>
            </a:extLst>
          </p:cNvPr>
          <p:cNvSpPr>
            <a:spLocks noGrp="1"/>
          </p:cNvSpPr>
          <p:nvPr>
            <p:ph type="body" sz="quarter" idx="16" hasCustomPrompt="1"/>
          </p:nvPr>
        </p:nvSpPr>
        <p:spPr>
          <a:xfrm>
            <a:off x="6456363" y="91764"/>
            <a:ext cx="5486414" cy="846000"/>
          </a:xfrm>
          <a:prstGeom prst="rect">
            <a:avLst/>
          </a:prstGeom>
          <a:ln>
            <a:noFill/>
          </a:ln>
        </p:spPr>
        <p:txBody>
          <a:bodyPr lIns="144000" tIns="36000" rIns="108000" bIns="36000" anchor="ctr">
            <a:noAutofit/>
          </a:bodyPr>
          <a:lstStyle>
            <a:lvl1pPr marL="0" indent="0">
              <a:lnSpc>
                <a:spcPct val="85000"/>
              </a:lnSpc>
              <a:spcBef>
                <a:spcPts val="0"/>
              </a:spcBef>
              <a:buSzPct val="100000"/>
              <a:buFont typeface="Arial" panose="020B0604020202020204" pitchFamily="34" charset="0"/>
              <a:buNone/>
              <a:defRPr sz="2200" b="1">
                <a:solidFill>
                  <a:schemeClr val="tx2"/>
                </a:solidFill>
              </a:defRPr>
            </a:lvl1pPr>
            <a:lvl2pPr marL="0" indent="0">
              <a:buSzPct val="10000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US"/>
              <a:t>Secondary ‘title’ text</a:t>
            </a:r>
          </a:p>
        </p:txBody>
      </p:sp>
    </p:spTree>
    <p:extLst>
      <p:ext uri="{BB962C8B-B14F-4D97-AF65-F5344CB8AC3E}">
        <p14:creationId xmlns:p14="http://schemas.microsoft.com/office/powerpoint/2010/main" val="3415135686"/>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3" pos="4067">
          <p15:clr>
            <a:srgbClr val="5ACBF0"/>
          </p15:clr>
        </p15:guide>
        <p15:guide id="5" pos="3727">
          <p15:clr>
            <a:srgbClr val="C35EA4"/>
          </p15:clr>
        </p15:guide>
        <p15:guide id="6"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L | Pink 1|2 R">
    <p:bg>
      <p:bgRef idx="1001">
        <a:schemeClr val="bg1"/>
      </p:bgRef>
    </p:bg>
    <p:spTree>
      <p:nvGrpSpPr>
        <p:cNvPr id="1" name=""/>
        <p:cNvGrpSpPr/>
        <p:nvPr/>
      </p:nvGrpSpPr>
      <p:grpSpPr>
        <a:xfrm>
          <a:off x="0" y="0"/>
          <a:ext cx="0" cy="0"/>
          <a:chOff x="0" y="0"/>
          <a:chExt cx="0" cy="0"/>
        </a:xfrm>
      </p:grpSpPr>
      <p:sp>
        <p:nvSpPr>
          <p:cNvPr id="17" name="Rectangle Footer">
            <a:extLst>
              <a:ext uri="{FF2B5EF4-FFF2-40B4-BE49-F238E27FC236}">
                <a16:creationId xmlns:a16="http://schemas.microsoft.com/office/drawing/2014/main" id="{F85D1CD2-2227-1ECB-B1D4-7C1EEF891194}"/>
              </a:ext>
            </a:extLst>
          </p:cNvPr>
          <p:cNvSpPr/>
          <p:nvPr userDrawn="1"/>
        </p:nvSpPr>
        <p:spPr bwMode="gray">
          <a:xfrm>
            <a:off x="0" y="6237288"/>
            <a:ext cx="12192000" cy="625335"/>
          </a:xfrm>
          <a:prstGeom prst="rect">
            <a:avLst/>
          </a:prstGeom>
          <a:solidFill>
            <a:schemeClr val="bg1">
              <a:lumMod val="95000"/>
            </a:schemeClr>
          </a:solidFill>
          <a:ln w="19050">
            <a:noFill/>
            <a:miter lim="800000"/>
          </a:ln>
          <a:effectLst>
            <a:innerShdw blurRad="190500" dist="508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18" name="Slide Number Placeholder">
            <a:extLst>
              <a:ext uri="{FF2B5EF4-FFF2-40B4-BE49-F238E27FC236}">
                <a16:creationId xmlns:a16="http://schemas.microsoft.com/office/drawing/2014/main" id="{54430D02-09F1-4046-41C5-840FD72B0D29}"/>
              </a:ext>
            </a:extLst>
          </p:cNvPr>
          <p:cNvSpPr txBox="1">
            <a:spLocks/>
          </p:cNvSpPr>
          <p:nvPr userDrawn="1"/>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mn-cs"/>
              </a:rPr>
              <a:pPr algn="r"/>
              <a:t>‹#›</a:t>
            </a:fld>
            <a:endParaRPr lang="en-GB" sz="800">
              <a:solidFill>
                <a:srgbClr val="B2B2B2"/>
              </a:solidFill>
              <a:latin typeface="+mn-lt"/>
              <a:cs typeface="+mn-cs"/>
            </a:endParaRPr>
          </a:p>
        </p:txBody>
      </p:sp>
      <p:sp>
        <p:nvSpPr>
          <p:cNvPr id="19" name="© System1 Group Text">
            <a:extLst>
              <a:ext uri="{FF2B5EF4-FFF2-40B4-BE49-F238E27FC236}">
                <a16:creationId xmlns:a16="http://schemas.microsoft.com/office/drawing/2014/main" id="{6FB1B552-E42B-ED61-10FC-F2418638B7F7}"/>
              </a:ext>
            </a:extLst>
          </p:cNvPr>
          <p:cNvSpPr txBox="1">
            <a:spLocks/>
          </p:cNvSpPr>
          <p:nvPr userDrawn="1"/>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mn-cs"/>
              </a:rPr>
              <a:t>© System1</a:t>
            </a:r>
            <a:r>
              <a:rPr lang="en-GB" sz="900" baseline="0">
                <a:solidFill>
                  <a:srgbClr val="B2B2B2"/>
                </a:solidFill>
                <a:latin typeface="+mn-lt"/>
                <a:cs typeface="+mn-cs"/>
              </a:rPr>
              <a:t> Group PLC</a:t>
            </a:r>
            <a:endParaRPr lang="en-GB" sz="900">
              <a:solidFill>
                <a:srgbClr val="B2B2B2"/>
              </a:solidFill>
              <a:latin typeface="+mn-lt"/>
              <a:cs typeface="+mn-cs"/>
            </a:endParaRPr>
          </a:p>
        </p:txBody>
      </p:sp>
      <p:pic>
        <p:nvPicPr>
          <p:cNvPr id="20" name="S1 logo">
            <a:extLst>
              <a:ext uri="{FF2B5EF4-FFF2-40B4-BE49-F238E27FC236}">
                <a16:creationId xmlns:a16="http://schemas.microsoft.com/office/drawing/2014/main" id="{445B9260-0769-C65C-9688-942E0B6E3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
        <p:nvSpPr>
          <p:cNvPr id="6" name="Rectangle 5">
            <a:extLst>
              <a:ext uri="{FF2B5EF4-FFF2-40B4-BE49-F238E27FC236}">
                <a16:creationId xmlns:a16="http://schemas.microsoft.com/office/drawing/2014/main" id="{E22DE401-2854-8827-0FA4-EE9A0BD52D81}"/>
              </a:ext>
            </a:extLst>
          </p:cNvPr>
          <p:cNvSpPr/>
          <p:nvPr userDrawn="1"/>
        </p:nvSpPr>
        <p:spPr bwMode="hidden">
          <a:xfrm>
            <a:off x="6094410" y="0"/>
            <a:ext cx="6102000" cy="6237288"/>
          </a:xfrm>
          <a:prstGeom prst="rect">
            <a:avLst/>
          </a:prstGeom>
          <a:solidFill>
            <a:srgbClr val="ED3293"/>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5" name="Text Placeholder 4">
            <a:extLst>
              <a:ext uri="{FF2B5EF4-FFF2-40B4-BE49-F238E27FC236}">
                <a16:creationId xmlns:a16="http://schemas.microsoft.com/office/drawing/2014/main" id="{5FC1D4DA-8ACC-F74C-D28C-5C291A7BABFA}"/>
              </a:ext>
            </a:extLst>
          </p:cNvPr>
          <p:cNvSpPr>
            <a:spLocks noGrp="1"/>
          </p:cNvSpPr>
          <p:nvPr>
            <p:ph type="body" sz="quarter" idx="13" hasCustomPrompt="1"/>
          </p:nvPr>
        </p:nvSpPr>
        <p:spPr>
          <a:xfrm>
            <a:off x="265692" y="1341438"/>
            <a:ext cx="5650920" cy="4643437"/>
          </a:xfrm>
          <a:prstGeom prst="rect">
            <a:avLst/>
          </a:prstGeom>
        </p:spPr>
        <p:txBody>
          <a:bodyPr/>
          <a:lstStyle>
            <a:lvl1pPr marL="108000" indent="-108000">
              <a:buFont typeface="Arial" panose="020B0604020202020204" pitchFamily="34" charset="0"/>
              <a:buChar char="​"/>
              <a:defRPr>
                <a:solidFill>
                  <a:schemeClr val="tx1"/>
                </a:solidFill>
              </a:defRPr>
            </a:lvl1pPr>
            <a:lvl2pPr>
              <a:defRPr>
                <a:solidFill>
                  <a:schemeClr val="tx2"/>
                </a:solidFill>
              </a:defRPr>
            </a:lvl2pPr>
            <a:lvl3pPr>
              <a:buClr>
                <a:schemeClr val="tx2"/>
              </a:buClr>
              <a:defRPr>
                <a:solidFill>
                  <a:schemeClr val="tx1"/>
                </a:solidFill>
              </a:defRPr>
            </a:lvl3pPr>
            <a:lvl4pPr marL="449263" indent="-268288">
              <a:buClr>
                <a:schemeClr val="tx2"/>
              </a:buClr>
              <a:buFont typeface="Arial" panose="020B0604020202020204" pitchFamily="34" charset="0"/>
              <a:buChar char="•"/>
              <a:defRPr>
                <a:solidFill>
                  <a:schemeClr val="tx1"/>
                </a:solidFill>
              </a:defRPr>
            </a:lvl4pPr>
            <a:lvl5pPr>
              <a:buClr>
                <a:schemeClr val="tx2"/>
              </a:buClr>
              <a:defRPr>
                <a:solidFill>
                  <a:schemeClr val="tx1"/>
                </a:solidFill>
              </a:defRPr>
            </a:lvl5pPr>
          </a:lstStyle>
          <a:p>
            <a:pPr lvl="0"/>
            <a:r>
              <a:rPr lang="en-GB"/>
              <a:t>Primary | Place your cursor at the beginning of a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D3FB62B-6D3F-9BCC-31D4-C682133AD697}"/>
              </a:ext>
            </a:extLst>
          </p:cNvPr>
          <p:cNvSpPr>
            <a:spLocks noGrp="1"/>
          </p:cNvSpPr>
          <p:nvPr>
            <p:ph type="body" sz="quarter" idx="14" hasCustomPrompt="1"/>
          </p:nvPr>
        </p:nvSpPr>
        <p:spPr>
          <a:xfrm>
            <a:off x="6456363" y="1341438"/>
            <a:ext cx="5468414" cy="4643437"/>
          </a:xfrm>
          <a:prstGeom prst="rect">
            <a:avLst/>
          </a:prstGeo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marL="449263" indent="-268288">
              <a:buClr>
                <a:schemeClr val="bg1"/>
              </a:buClr>
              <a:buFont typeface="Arial" panose="020B0604020202020204" pitchFamily="34" charset="0"/>
              <a:buChar char="•"/>
              <a:defRPr>
                <a:solidFill>
                  <a:schemeClr val="bg1"/>
                </a:solidFill>
              </a:defRPr>
            </a:lvl4pPr>
            <a:lvl5pPr>
              <a:buClr>
                <a:schemeClr val="bg1"/>
              </a:buClr>
              <a:defRPr>
                <a:solidFill>
                  <a:schemeClr val="bg1"/>
                </a:solidFill>
              </a:defRPr>
            </a:lvl5pPr>
          </a:lstStyle>
          <a:p>
            <a:pPr lvl="0"/>
            <a:r>
              <a:rPr lang="en-US"/>
              <a:t>Secondary | Click to add text | </a:t>
            </a:r>
            <a:r>
              <a:rPr lang="en-GB"/>
              <a:t>‘Tab’ to toggle through text styles |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B949DC5-B5F6-5339-3530-80EBF8D14C67}"/>
              </a:ext>
            </a:extLst>
          </p:cNvPr>
          <p:cNvSpPr>
            <a:spLocks noGrp="1"/>
          </p:cNvSpPr>
          <p:nvPr>
            <p:ph type="title" hasCustomPrompt="1"/>
          </p:nvPr>
        </p:nvSpPr>
        <p:spPr>
          <a:xfrm>
            <a:off x="259199" y="100703"/>
            <a:ext cx="5657413" cy="846327"/>
          </a:xfrm>
        </p:spPr>
        <p:txBody>
          <a:bodyPr/>
          <a:lstStyle>
            <a:lvl1pPr>
              <a:defRPr>
                <a:solidFill>
                  <a:schemeClr val="tx2"/>
                </a:solidFill>
              </a:defRPr>
            </a:lvl1pPr>
          </a:lstStyle>
          <a:p>
            <a:r>
              <a:rPr lang="en-US"/>
              <a:t>Primary Title text</a:t>
            </a:r>
          </a:p>
        </p:txBody>
      </p:sp>
      <p:sp>
        <p:nvSpPr>
          <p:cNvPr id="26" name="Text Placeholder 6">
            <a:extLst>
              <a:ext uri="{FF2B5EF4-FFF2-40B4-BE49-F238E27FC236}">
                <a16:creationId xmlns:a16="http://schemas.microsoft.com/office/drawing/2014/main" id="{B7F9C654-E6D3-443A-DD4F-3382BABE7044}"/>
              </a:ext>
            </a:extLst>
          </p:cNvPr>
          <p:cNvSpPr>
            <a:spLocks noGrp="1"/>
          </p:cNvSpPr>
          <p:nvPr>
            <p:ph type="body" sz="quarter" idx="16" hasCustomPrompt="1"/>
          </p:nvPr>
        </p:nvSpPr>
        <p:spPr>
          <a:xfrm>
            <a:off x="6456363" y="91764"/>
            <a:ext cx="5486414" cy="846000"/>
          </a:xfrm>
          <a:prstGeom prst="rect">
            <a:avLst/>
          </a:prstGeom>
          <a:ln>
            <a:noFill/>
          </a:ln>
        </p:spPr>
        <p:txBody>
          <a:bodyPr lIns="144000" tIns="36000" rIns="108000" bIns="36000" anchor="ctr">
            <a:noAutofit/>
          </a:bodyPr>
          <a:lstStyle>
            <a:lvl1pPr marL="0" indent="0">
              <a:lnSpc>
                <a:spcPct val="85000"/>
              </a:lnSpc>
              <a:spcBef>
                <a:spcPts val="0"/>
              </a:spcBef>
              <a:buSzPct val="100000"/>
              <a:buFont typeface="Arial" panose="020B0604020202020204" pitchFamily="34" charset="0"/>
              <a:buNone/>
              <a:defRPr sz="2200" b="1">
                <a:solidFill>
                  <a:schemeClr val="bg1"/>
                </a:solidFill>
              </a:defRPr>
            </a:lvl1pPr>
            <a:lvl2pPr marL="0" indent="0">
              <a:buSzPct val="10000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US"/>
              <a:t>Secondary ‘title’ text</a:t>
            </a:r>
          </a:p>
        </p:txBody>
      </p:sp>
    </p:spTree>
    <p:extLst>
      <p:ext uri="{BB962C8B-B14F-4D97-AF65-F5344CB8AC3E}">
        <p14:creationId xmlns:p14="http://schemas.microsoft.com/office/powerpoint/2010/main" val="3908153830"/>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2" pos="3953">
          <p15:clr>
            <a:srgbClr val="C35EA4"/>
          </p15:clr>
        </p15:guide>
        <p15:guide id="3" pos="3727">
          <p15:clr>
            <a:srgbClr val="5ACBF0"/>
          </p15:clr>
        </p15:guide>
        <p15:guide id="5" pos="3840">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nk 1|3 L | Blank R">
    <p:bg>
      <p:bgRef idx="1001">
        <a:schemeClr val="bg1"/>
      </p:bgRef>
    </p:bg>
    <p:spTree>
      <p:nvGrpSpPr>
        <p:cNvPr id="1" name=""/>
        <p:cNvGrpSpPr/>
        <p:nvPr/>
      </p:nvGrpSpPr>
      <p:grpSpPr>
        <a:xfrm>
          <a:off x="0" y="0"/>
          <a:ext cx="0" cy="0"/>
          <a:chOff x="0" y="0"/>
          <a:chExt cx="0" cy="0"/>
        </a:xfrm>
      </p:grpSpPr>
      <p:sp>
        <p:nvSpPr>
          <p:cNvPr id="17" name="Rectangle Footer">
            <a:extLst>
              <a:ext uri="{FF2B5EF4-FFF2-40B4-BE49-F238E27FC236}">
                <a16:creationId xmlns:a16="http://schemas.microsoft.com/office/drawing/2014/main" id="{F85D1CD2-2227-1ECB-B1D4-7C1EEF891194}"/>
              </a:ext>
            </a:extLst>
          </p:cNvPr>
          <p:cNvSpPr/>
          <p:nvPr userDrawn="1"/>
        </p:nvSpPr>
        <p:spPr bwMode="gray">
          <a:xfrm>
            <a:off x="0" y="6237288"/>
            <a:ext cx="12192000" cy="625335"/>
          </a:xfrm>
          <a:prstGeom prst="rect">
            <a:avLst/>
          </a:prstGeom>
          <a:solidFill>
            <a:schemeClr val="bg1">
              <a:lumMod val="95000"/>
            </a:schemeClr>
          </a:solidFill>
          <a:ln w="19050">
            <a:noFill/>
            <a:miter lim="800000"/>
          </a:ln>
          <a:effectLst>
            <a:innerShdw blurRad="190500" dist="508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18" name="Slide Number Placeholder">
            <a:extLst>
              <a:ext uri="{FF2B5EF4-FFF2-40B4-BE49-F238E27FC236}">
                <a16:creationId xmlns:a16="http://schemas.microsoft.com/office/drawing/2014/main" id="{54430D02-09F1-4046-41C5-840FD72B0D29}"/>
              </a:ext>
            </a:extLst>
          </p:cNvPr>
          <p:cNvSpPr txBox="1">
            <a:spLocks/>
          </p:cNvSpPr>
          <p:nvPr userDrawn="1"/>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Arial" panose="020B0604020202020204" pitchFamily="34" charset="0"/>
              </a:rPr>
              <a:pPr algn="r"/>
              <a:t>‹#›</a:t>
            </a:fld>
            <a:endParaRPr lang="en-GB" sz="800">
              <a:solidFill>
                <a:srgbClr val="B2B2B2"/>
              </a:solidFill>
              <a:latin typeface="+mn-lt"/>
              <a:cs typeface="Arial" panose="020B0604020202020204" pitchFamily="34" charset="0"/>
            </a:endParaRPr>
          </a:p>
        </p:txBody>
      </p:sp>
      <p:sp>
        <p:nvSpPr>
          <p:cNvPr id="19" name="© System1 Group Text">
            <a:extLst>
              <a:ext uri="{FF2B5EF4-FFF2-40B4-BE49-F238E27FC236}">
                <a16:creationId xmlns:a16="http://schemas.microsoft.com/office/drawing/2014/main" id="{6FB1B552-E42B-ED61-10FC-F2418638B7F7}"/>
              </a:ext>
            </a:extLst>
          </p:cNvPr>
          <p:cNvSpPr txBox="1">
            <a:spLocks/>
          </p:cNvSpPr>
          <p:nvPr userDrawn="1"/>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Arial" panose="020B0604020202020204" pitchFamily="34" charset="0"/>
              </a:rPr>
              <a:t>© System1</a:t>
            </a:r>
            <a:r>
              <a:rPr lang="en-GB" sz="900" baseline="0">
                <a:solidFill>
                  <a:srgbClr val="B2B2B2"/>
                </a:solidFill>
                <a:latin typeface="+mn-lt"/>
                <a:cs typeface="Arial" panose="020B0604020202020204" pitchFamily="34" charset="0"/>
              </a:rPr>
              <a:t> Group PLC</a:t>
            </a:r>
            <a:endParaRPr lang="en-GB" sz="900">
              <a:solidFill>
                <a:srgbClr val="B2B2B2"/>
              </a:solidFill>
              <a:latin typeface="+mn-lt"/>
              <a:cs typeface="Arial" panose="020B0604020202020204" pitchFamily="34" charset="0"/>
            </a:endParaRPr>
          </a:p>
        </p:txBody>
      </p:sp>
      <p:pic>
        <p:nvPicPr>
          <p:cNvPr id="20" name="S1 logo">
            <a:extLst>
              <a:ext uri="{FF2B5EF4-FFF2-40B4-BE49-F238E27FC236}">
                <a16:creationId xmlns:a16="http://schemas.microsoft.com/office/drawing/2014/main" id="{445B9260-0769-C65C-9688-942E0B6E3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
        <p:nvSpPr>
          <p:cNvPr id="6" name="Rectangle 5">
            <a:extLst>
              <a:ext uri="{FF2B5EF4-FFF2-40B4-BE49-F238E27FC236}">
                <a16:creationId xmlns:a16="http://schemas.microsoft.com/office/drawing/2014/main" id="{E22DE401-2854-8827-0FA4-EE9A0BD52D81}"/>
              </a:ext>
            </a:extLst>
          </p:cNvPr>
          <p:cNvSpPr/>
          <p:nvPr userDrawn="1"/>
        </p:nvSpPr>
        <p:spPr bwMode="hidden">
          <a:xfrm>
            <a:off x="-1" y="0"/>
            <a:ext cx="4050000" cy="6237288"/>
          </a:xfrm>
          <a:prstGeom prst="rect">
            <a:avLst/>
          </a:prstGeom>
          <a:solidFill>
            <a:srgbClr val="ED3293"/>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5" name="Text Placeholder 4">
            <a:extLst>
              <a:ext uri="{FF2B5EF4-FFF2-40B4-BE49-F238E27FC236}">
                <a16:creationId xmlns:a16="http://schemas.microsoft.com/office/drawing/2014/main" id="{5FC1D4DA-8ACC-F74C-D28C-5C291A7BABFA}"/>
              </a:ext>
            </a:extLst>
          </p:cNvPr>
          <p:cNvSpPr>
            <a:spLocks noGrp="1"/>
          </p:cNvSpPr>
          <p:nvPr>
            <p:ph type="body" sz="quarter" idx="13" hasCustomPrompt="1"/>
          </p:nvPr>
        </p:nvSpPr>
        <p:spPr>
          <a:xfrm>
            <a:off x="265692" y="1341438"/>
            <a:ext cx="3598283" cy="4643437"/>
          </a:xfrm>
          <a:prstGeom prst="rect">
            <a:avLst/>
          </a:prstGeom>
        </p:spPr>
        <p:txBody>
          <a:bodyPr rIns="180000"/>
          <a:lstStyle>
            <a:lvl1pPr>
              <a:defRPr>
                <a:solidFill>
                  <a:schemeClr val="bg1"/>
                </a:solidFill>
              </a:defRPr>
            </a:lvl1pPr>
            <a:lvl2pPr>
              <a:defRPr>
                <a:solidFill>
                  <a:schemeClr val="bg1"/>
                </a:solidFill>
              </a:defRPr>
            </a:lvl2pPr>
            <a:lvl3pPr>
              <a:buClr>
                <a:schemeClr val="bg1"/>
              </a:buClr>
              <a:defRPr>
                <a:solidFill>
                  <a:schemeClr val="bg1"/>
                </a:solidFill>
              </a:defRPr>
            </a:lvl3pPr>
            <a:lvl4pPr marL="449263" indent="-268288">
              <a:buClr>
                <a:schemeClr val="bg1"/>
              </a:buClr>
              <a:buFont typeface="Arial" panose="020B0604020202020204" pitchFamily="34" charset="0"/>
              <a:buChar char="•"/>
              <a:defRPr>
                <a:solidFill>
                  <a:schemeClr val="bg1"/>
                </a:solidFill>
              </a:defRPr>
            </a:lvl4pPr>
            <a:lvl5pPr>
              <a:buClr>
                <a:schemeClr val="bg1"/>
              </a:buClr>
              <a:defRPr>
                <a:solidFill>
                  <a:schemeClr val="bg1"/>
                </a:solidFill>
              </a:defRPr>
            </a:lvl5pPr>
          </a:lstStyle>
          <a:p>
            <a:pPr lvl="0"/>
            <a:r>
              <a:rPr lang="en-GB"/>
              <a:t>Primary | Place your cursor at the beginning of a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D3FB62B-6D3F-9BCC-31D4-C682133AD697}"/>
              </a:ext>
            </a:extLst>
          </p:cNvPr>
          <p:cNvSpPr>
            <a:spLocks noGrp="1"/>
          </p:cNvSpPr>
          <p:nvPr>
            <p:ph type="body" sz="quarter" idx="14" hasCustomPrompt="1"/>
          </p:nvPr>
        </p:nvSpPr>
        <p:spPr>
          <a:xfrm>
            <a:off x="4221852" y="1341438"/>
            <a:ext cx="7702925" cy="4643437"/>
          </a:xfrm>
          <a:prstGeom prst="rect">
            <a:avLst/>
          </a:prstGeom>
        </p:spPr>
        <p:txBody>
          <a:bodyPr/>
          <a:lstStyle>
            <a:lvl1pPr marL="108000" indent="-108000">
              <a:buFont typeface="Arial" panose="020B0604020202020204" pitchFamily="34" charset="0"/>
              <a:buChar char="​"/>
              <a:defRPr>
                <a:solidFill>
                  <a:schemeClr val="tx1"/>
                </a:solidFill>
              </a:defRPr>
            </a:lvl1pPr>
            <a:lvl2pPr>
              <a:defRPr>
                <a:solidFill>
                  <a:schemeClr val="tx2"/>
                </a:solidFill>
              </a:defRPr>
            </a:lvl2pPr>
            <a:lvl3pPr>
              <a:buClr>
                <a:srgbClr val="ED3293"/>
              </a:buClr>
              <a:defRPr>
                <a:solidFill>
                  <a:schemeClr val="tx1"/>
                </a:solidFill>
              </a:defRPr>
            </a:lvl3pPr>
            <a:lvl4pPr marL="449263" indent="-268288">
              <a:buClr>
                <a:srgbClr val="ED3293"/>
              </a:buClr>
              <a:buFont typeface="Arial" panose="020B0604020202020204" pitchFamily="34" charset="0"/>
              <a:buChar char="•"/>
              <a:defRPr>
                <a:solidFill>
                  <a:schemeClr val="tx1"/>
                </a:solidFill>
              </a:defRPr>
            </a:lvl4pPr>
            <a:lvl5pPr>
              <a:buClr>
                <a:srgbClr val="ED3293"/>
              </a:buClr>
              <a:defRPr>
                <a:solidFill>
                  <a:schemeClr val="tx1"/>
                </a:solidFill>
              </a:defRPr>
            </a:lvl5pPr>
          </a:lstStyle>
          <a:p>
            <a:pPr lvl="0"/>
            <a:r>
              <a:rPr lang="en-US"/>
              <a:t>Secondary | Click to add text | </a:t>
            </a:r>
            <a:r>
              <a:rPr lang="en-GB"/>
              <a:t>‘Tab’ to toggle through text styles |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3ABBDD-067A-6EAB-741E-261BD836F5B1}"/>
              </a:ext>
            </a:extLst>
          </p:cNvPr>
          <p:cNvSpPr>
            <a:spLocks noGrp="1"/>
          </p:cNvSpPr>
          <p:nvPr>
            <p:ph type="title" hasCustomPrompt="1"/>
          </p:nvPr>
        </p:nvSpPr>
        <p:spPr>
          <a:xfrm>
            <a:off x="259200" y="100703"/>
            <a:ext cx="3598283" cy="846327"/>
          </a:xfrm>
        </p:spPr>
        <p:txBody>
          <a:bodyPr/>
          <a:lstStyle>
            <a:lvl1pPr>
              <a:defRPr/>
            </a:lvl1pPr>
          </a:lstStyle>
          <a:p>
            <a:r>
              <a:rPr lang="en-US"/>
              <a:t>Primary Title text</a:t>
            </a:r>
          </a:p>
        </p:txBody>
      </p:sp>
      <p:sp>
        <p:nvSpPr>
          <p:cNvPr id="26" name="Text Placeholder 6">
            <a:extLst>
              <a:ext uri="{FF2B5EF4-FFF2-40B4-BE49-F238E27FC236}">
                <a16:creationId xmlns:a16="http://schemas.microsoft.com/office/drawing/2014/main" id="{3A069495-64C8-2AAF-AA75-653B35DF7FA0}"/>
              </a:ext>
            </a:extLst>
          </p:cNvPr>
          <p:cNvSpPr>
            <a:spLocks noGrp="1"/>
          </p:cNvSpPr>
          <p:nvPr>
            <p:ph type="body" sz="quarter" idx="16" hasCustomPrompt="1"/>
          </p:nvPr>
        </p:nvSpPr>
        <p:spPr>
          <a:xfrm>
            <a:off x="4224338" y="91764"/>
            <a:ext cx="7702925" cy="846000"/>
          </a:xfrm>
          <a:prstGeom prst="rect">
            <a:avLst/>
          </a:prstGeom>
          <a:ln>
            <a:noFill/>
          </a:ln>
        </p:spPr>
        <p:txBody>
          <a:bodyPr lIns="144000" tIns="36000" rIns="108000" bIns="36000" anchor="ctr">
            <a:noAutofit/>
          </a:bodyPr>
          <a:lstStyle>
            <a:lvl1pPr marL="0" indent="0">
              <a:lnSpc>
                <a:spcPct val="85000"/>
              </a:lnSpc>
              <a:spcBef>
                <a:spcPts val="0"/>
              </a:spcBef>
              <a:buSzPct val="100000"/>
              <a:buFont typeface="Arial" panose="020B0604020202020204" pitchFamily="34" charset="0"/>
              <a:buNone/>
              <a:defRPr sz="2200" b="1">
                <a:solidFill>
                  <a:schemeClr val="tx2"/>
                </a:solidFill>
              </a:defRPr>
            </a:lvl1pPr>
            <a:lvl2pPr marL="0" indent="0">
              <a:buSzPct val="10000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US"/>
              <a:t>Secondary ‘title’ text</a:t>
            </a:r>
          </a:p>
        </p:txBody>
      </p:sp>
    </p:spTree>
    <p:extLst>
      <p:ext uri="{BB962C8B-B14F-4D97-AF65-F5344CB8AC3E}">
        <p14:creationId xmlns:p14="http://schemas.microsoft.com/office/powerpoint/2010/main" val="4069747467"/>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2" pos="2547">
          <p15:clr>
            <a:srgbClr val="5ACBF0"/>
          </p15:clr>
        </p15:guide>
        <p15:guide id="3" pos="2661">
          <p15:clr>
            <a:srgbClr val="5ACBF0"/>
          </p15:clr>
        </p15:guide>
        <p15:guide id="4" pos="243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L | Pink 1|3 R">
    <p:bg>
      <p:bgRef idx="1001">
        <a:schemeClr val="bg1"/>
      </p:bgRef>
    </p:bg>
    <p:spTree>
      <p:nvGrpSpPr>
        <p:cNvPr id="1" name=""/>
        <p:cNvGrpSpPr/>
        <p:nvPr/>
      </p:nvGrpSpPr>
      <p:grpSpPr>
        <a:xfrm>
          <a:off x="0" y="0"/>
          <a:ext cx="0" cy="0"/>
          <a:chOff x="0" y="0"/>
          <a:chExt cx="0" cy="0"/>
        </a:xfrm>
      </p:grpSpPr>
      <p:sp>
        <p:nvSpPr>
          <p:cNvPr id="17" name="Rectangle Footer">
            <a:extLst>
              <a:ext uri="{FF2B5EF4-FFF2-40B4-BE49-F238E27FC236}">
                <a16:creationId xmlns:a16="http://schemas.microsoft.com/office/drawing/2014/main" id="{F85D1CD2-2227-1ECB-B1D4-7C1EEF891194}"/>
              </a:ext>
            </a:extLst>
          </p:cNvPr>
          <p:cNvSpPr/>
          <p:nvPr userDrawn="1"/>
        </p:nvSpPr>
        <p:spPr bwMode="gray">
          <a:xfrm>
            <a:off x="0" y="6237288"/>
            <a:ext cx="12192000" cy="625335"/>
          </a:xfrm>
          <a:prstGeom prst="rect">
            <a:avLst/>
          </a:prstGeom>
          <a:solidFill>
            <a:schemeClr val="bg1">
              <a:lumMod val="95000"/>
            </a:schemeClr>
          </a:solidFill>
          <a:ln w="19050">
            <a:noFill/>
            <a:miter lim="800000"/>
          </a:ln>
          <a:effectLst>
            <a:innerShdw blurRad="190500" dist="508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18" name="Slide Number Placeholder">
            <a:extLst>
              <a:ext uri="{FF2B5EF4-FFF2-40B4-BE49-F238E27FC236}">
                <a16:creationId xmlns:a16="http://schemas.microsoft.com/office/drawing/2014/main" id="{54430D02-09F1-4046-41C5-840FD72B0D29}"/>
              </a:ext>
            </a:extLst>
          </p:cNvPr>
          <p:cNvSpPr txBox="1">
            <a:spLocks/>
          </p:cNvSpPr>
          <p:nvPr userDrawn="1"/>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Arial" panose="020B0604020202020204" pitchFamily="34" charset="0"/>
              </a:rPr>
              <a:pPr algn="r"/>
              <a:t>‹#›</a:t>
            </a:fld>
            <a:endParaRPr lang="en-GB" sz="800">
              <a:solidFill>
                <a:srgbClr val="B2B2B2"/>
              </a:solidFill>
              <a:latin typeface="+mn-lt"/>
              <a:cs typeface="Arial" panose="020B0604020202020204" pitchFamily="34" charset="0"/>
            </a:endParaRPr>
          </a:p>
        </p:txBody>
      </p:sp>
      <p:sp>
        <p:nvSpPr>
          <p:cNvPr id="19" name="© System1 Group Text">
            <a:extLst>
              <a:ext uri="{FF2B5EF4-FFF2-40B4-BE49-F238E27FC236}">
                <a16:creationId xmlns:a16="http://schemas.microsoft.com/office/drawing/2014/main" id="{6FB1B552-E42B-ED61-10FC-F2418638B7F7}"/>
              </a:ext>
            </a:extLst>
          </p:cNvPr>
          <p:cNvSpPr txBox="1">
            <a:spLocks/>
          </p:cNvSpPr>
          <p:nvPr userDrawn="1"/>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Arial" panose="020B0604020202020204" pitchFamily="34" charset="0"/>
              </a:rPr>
              <a:t>© System1</a:t>
            </a:r>
            <a:r>
              <a:rPr lang="en-GB" sz="900" baseline="0">
                <a:solidFill>
                  <a:srgbClr val="B2B2B2"/>
                </a:solidFill>
                <a:latin typeface="+mn-lt"/>
                <a:cs typeface="Arial" panose="020B0604020202020204" pitchFamily="34" charset="0"/>
              </a:rPr>
              <a:t> Group PLC</a:t>
            </a:r>
            <a:endParaRPr lang="en-GB" sz="900">
              <a:solidFill>
                <a:srgbClr val="B2B2B2"/>
              </a:solidFill>
              <a:latin typeface="+mn-lt"/>
              <a:cs typeface="Arial" panose="020B0604020202020204" pitchFamily="34" charset="0"/>
            </a:endParaRPr>
          </a:p>
        </p:txBody>
      </p:sp>
      <p:pic>
        <p:nvPicPr>
          <p:cNvPr id="20" name="S1 logo">
            <a:extLst>
              <a:ext uri="{FF2B5EF4-FFF2-40B4-BE49-F238E27FC236}">
                <a16:creationId xmlns:a16="http://schemas.microsoft.com/office/drawing/2014/main" id="{445B9260-0769-C65C-9688-942E0B6E3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478745"/>
            <a:ext cx="848772" cy="201137"/>
          </a:xfrm>
          <a:prstGeom prst="rect">
            <a:avLst/>
          </a:prstGeom>
        </p:spPr>
      </p:pic>
      <p:sp>
        <p:nvSpPr>
          <p:cNvPr id="6" name="Rectangle 5">
            <a:extLst>
              <a:ext uri="{FF2B5EF4-FFF2-40B4-BE49-F238E27FC236}">
                <a16:creationId xmlns:a16="http://schemas.microsoft.com/office/drawing/2014/main" id="{E22DE401-2854-8827-0FA4-EE9A0BD52D81}"/>
              </a:ext>
            </a:extLst>
          </p:cNvPr>
          <p:cNvSpPr/>
          <p:nvPr userDrawn="1"/>
        </p:nvSpPr>
        <p:spPr bwMode="hidden">
          <a:xfrm>
            <a:off x="8148638" y="0"/>
            <a:ext cx="4043362" cy="6237288"/>
          </a:xfrm>
          <a:prstGeom prst="rect">
            <a:avLst/>
          </a:prstGeom>
          <a:solidFill>
            <a:srgbClr val="ED3293"/>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5" name="Text Placeholder 4">
            <a:extLst>
              <a:ext uri="{FF2B5EF4-FFF2-40B4-BE49-F238E27FC236}">
                <a16:creationId xmlns:a16="http://schemas.microsoft.com/office/drawing/2014/main" id="{5FC1D4DA-8ACC-F74C-D28C-5C291A7BABFA}"/>
              </a:ext>
            </a:extLst>
          </p:cNvPr>
          <p:cNvSpPr>
            <a:spLocks noGrp="1"/>
          </p:cNvSpPr>
          <p:nvPr>
            <p:ph type="body" sz="quarter" idx="13" hasCustomPrompt="1"/>
          </p:nvPr>
        </p:nvSpPr>
        <p:spPr>
          <a:xfrm>
            <a:off x="8328025" y="1341438"/>
            <a:ext cx="3600448" cy="4643437"/>
          </a:xfrm>
          <a:prstGeom prst="rect">
            <a:avLst/>
          </a:prstGeom>
        </p:spPr>
        <p:txBody>
          <a:bodyPr lIns="108000"/>
          <a:lstStyle>
            <a:lvl1pPr marL="108000" indent="-108000">
              <a:buFont typeface="Arial" panose="020B0604020202020204" pitchFamily="34" charset="0"/>
              <a:buChar char="​"/>
              <a:defRPr>
                <a:solidFill>
                  <a:schemeClr val="bg1"/>
                </a:solidFill>
              </a:defRPr>
            </a:lvl1pPr>
            <a:lvl2pPr>
              <a:defRPr>
                <a:solidFill>
                  <a:schemeClr val="bg1"/>
                </a:solidFill>
              </a:defRPr>
            </a:lvl2pPr>
            <a:lvl3pPr>
              <a:buClr>
                <a:schemeClr val="bg1"/>
              </a:buClr>
              <a:defRPr>
                <a:solidFill>
                  <a:schemeClr val="bg1"/>
                </a:solidFill>
              </a:defRPr>
            </a:lvl3pPr>
            <a:lvl4pPr marL="449263" indent="-268288">
              <a:buClr>
                <a:schemeClr val="bg1"/>
              </a:buClr>
              <a:buFont typeface="Arial" panose="020B0604020202020204" pitchFamily="34" charset="0"/>
              <a:buChar char="•"/>
              <a:defRPr>
                <a:solidFill>
                  <a:schemeClr val="bg1"/>
                </a:solidFill>
              </a:defRPr>
            </a:lvl4pPr>
            <a:lvl5pPr>
              <a:buClr>
                <a:schemeClr val="bg1"/>
              </a:buClr>
              <a:defRPr>
                <a:solidFill>
                  <a:schemeClr val="bg1"/>
                </a:solidFill>
              </a:defRPr>
            </a:lvl5pPr>
          </a:lstStyle>
          <a:p>
            <a:pPr lvl="0"/>
            <a:r>
              <a:rPr lang="en-GB"/>
              <a:t>Primary | Place your cursor at the beginning of a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D3FB62B-6D3F-9BCC-31D4-C682133AD697}"/>
              </a:ext>
            </a:extLst>
          </p:cNvPr>
          <p:cNvSpPr>
            <a:spLocks noGrp="1"/>
          </p:cNvSpPr>
          <p:nvPr>
            <p:ph type="body" sz="quarter" idx="14" hasCustomPrompt="1"/>
          </p:nvPr>
        </p:nvSpPr>
        <p:spPr>
          <a:xfrm>
            <a:off x="265692" y="1341438"/>
            <a:ext cx="7708463" cy="4643437"/>
          </a:xfrm>
          <a:prstGeom prst="rect">
            <a:avLst/>
          </a:prstGeom>
        </p:spPr>
        <p:txBody>
          <a:bodyPr/>
          <a:lstStyle>
            <a:lvl1pPr marL="108000" indent="-108000">
              <a:buFont typeface="Arial" panose="020B0604020202020204" pitchFamily="34" charset="0"/>
              <a:buChar char="​"/>
              <a:defRPr>
                <a:solidFill>
                  <a:schemeClr val="tx1"/>
                </a:solidFill>
              </a:defRPr>
            </a:lvl1pPr>
            <a:lvl2pPr>
              <a:defRPr>
                <a:solidFill>
                  <a:schemeClr val="tx2"/>
                </a:solidFill>
              </a:defRPr>
            </a:lvl2pPr>
            <a:lvl3pPr>
              <a:buClr>
                <a:srgbClr val="ED3293"/>
              </a:buClr>
              <a:defRPr>
                <a:solidFill>
                  <a:schemeClr val="tx1"/>
                </a:solidFill>
              </a:defRPr>
            </a:lvl3pPr>
            <a:lvl4pPr marL="449263" indent="-268288">
              <a:buClr>
                <a:srgbClr val="ED3293"/>
              </a:buClr>
              <a:buFont typeface="Arial" panose="020B0604020202020204" pitchFamily="34" charset="0"/>
              <a:buChar char="•"/>
              <a:defRPr>
                <a:solidFill>
                  <a:schemeClr val="tx1"/>
                </a:solidFill>
              </a:defRPr>
            </a:lvl4pPr>
            <a:lvl5pPr>
              <a:buClr>
                <a:srgbClr val="ED3293"/>
              </a:buClr>
              <a:defRPr>
                <a:solidFill>
                  <a:schemeClr val="tx1"/>
                </a:solidFill>
              </a:defRPr>
            </a:lvl5pPr>
          </a:lstStyle>
          <a:p>
            <a:pPr lvl="0"/>
            <a:r>
              <a:rPr lang="en-US"/>
              <a:t>Secondary | Click to add text | </a:t>
            </a:r>
            <a:r>
              <a:rPr lang="en-GB"/>
              <a:t>‘Tab’ to toggle through text styles | ‘</a:t>
            </a:r>
            <a:r>
              <a:rPr lang="en-GB" err="1"/>
              <a:t>Shift+Tab</a:t>
            </a:r>
            <a:r>
              <a:rPr lang="en-GB"/>
              <a:t>’ to toggle back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5B20B99-8BA1-3C0B-1073-455AE7C2F0DF}"/>
              </a:ext>
            </a:extLst>
          </p:cNvPr>
          <p:cNvSpPr>
            <a:spLocks noGrp="1"/>
          </p:cNvSpPr>
          <p:nvPr>
            <p:ph type="title" hasCustomPrompt="1"/>
          </p:nvPr>
        </p:nvSpPr>
        <p:spPr>
          <a:xfrm>
            <a:off x="8328025" y="100703"/>
            <a:ext cx="3595174" cy="846327"/>
          </a:xfrm>
        </p:spPr>
        <p:txBody>
          <a:bodyPr lIns="216000"/>
          <a:lstStyle>
            <a:lvl1pPr>
              <a:defRPr/>
            </a:lvl1pPr>
          </a:lstStyle>
          <a:p>
            <a:r>
              <a:rPr lang="en-US"/>
              <a:t>Primary Title text</a:t>
            </a:r>
          </a:p>
        </p:txBody>
      </p:sp>
      <p:sp>
        <p:nvSpPr>
          <p:cNvPr id="26" name="Text Placeholder 6">
            <a:extLst>
              <a:ext uri="{FF2B5EF4-FFF2-40B4-BE49-F238E27FC236}">
                <a16:creationId xmlns:a16="http://schemas.microsoft.com/office/drawing/2014/main" id="{5EB99E7F-3825-CEEB-DAC9-1AF582615844}"/>
              </a:ext>
            </a:extLst>
          </p:cNvPr>
          <p:cNvSpPr>
            <a:spLocks noGrp="1"/>
          </p:cNvSpPr>
          <p:nvPr>
            <p:ph type="body" sz="quarter" idx="16" hasCustomPrompt="1"/>
          </p:nvPr>
        </p:nvSpPr>
        <p:spPr>
          <a:xfrm>
            <a:off x="259200" y="100703"/>
            <a:ext cx="7708463" cy="846000"/>
          </a:xfrm>
          <a:prstGeom prst="rect">
            <a:avLst/>
          </a:prstGeom>
          <a:ln>
            <a:noFill/>
          </a:ln>
        </p:spPr>
        <p:txBody>
          <a:bodyPr lIns="144000" tIns="36000" rIns="108000" bIns="36000" anchor="ctr">
            <a:noAutofit/>
          </a:bodyPr>
          <a:lstStyle>
            <a:lvl1pPr marL="0" indent="0">
              <a:lnSpc>
                <a:spcPct val="85000"/>
              </a:lnSpc>
              <a:spcBef>
                <a:spcPts val="0"/>
              </a:spcBef>
              <a:buSzPct val="100000"/>
              <a:buFont typeface="Arial" panose="020B0604020202020204" pitchFamily="34" charset="0"/>
              <a:buNone/>
              <a:defRPr sz="2200" b="1">
                <a:solidFill>
                  <a:schemeClr val="tx2"/>
                </a:solidFill>
              </a:defRPr>
            </a:lvl1pPr>
            <a:lvl2pPr marL="0" indent="0">
              <a:buSzPct val="10000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US"/>
              <a:t>Secondary ‘title’ text</a:t>
            </a:r>
          </a:p>
        </p:txBody>
      </p:sp>
    </p:spTree>
    <p:extLst>
      <p:ext uri="{BB962C8B-B14F-4D97-AF65-F5344CB8AC3E}">
        <p14:creationId xmlns:p14="http://schemas.microsoft.com/office/powerpoint/2010/main" val="1340558937"/>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3" pos="5133">
          <p15:clr>
            <a:srgbClr val="5ACBF0"/>
          </p15:clr>
        </p15:guide>
        <p15:guide id="4" pos="5246">
          <p15:clr>
            <a:srgbClr val="C35EA4"/>
          </p15:clr>
        </p15:guide>
        <p15:guide id="5" pos="5019">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B326-5937-460C-94F1-BA501098801F}"/>
              </a:ext>
            </a:extLst>
          </p:cNvPr>
          <p:cNvSpPr>
            <a:spLocks noGrp="1"/>
          </p:cNvSpPr>
          <p:nvPr>
            <p:ph type="title" hasCustomPrompt="1"/>
          </p:nvPr>
        </p:nvSpPr>
        <p:spPr>
          <a:xfrm>
            <a:off x="259200" y="100703"/>
            <a:ext cx="11664000" cy="846327"/>
          </a:xfrm>
        </p:spPr>
        <p:txBody>
          <a:bodyPr/>
          <a:lstStyle>
            <a:lvl1pPr>
              <a:defRPr b="1">
                <a:solidFill>
                  <a:schemeClr val="bg1"/>
                </a:solidFill>
              </a:defRPr>
            </a:lvl1pPr>
          </a:lstStyle>
          <a:p>
            <a:r>
              <a:rPr lang="en-US"/>
              <a:t>*Title Only Layout</a:t>
            </a:r>
            <a:endParaRPr lang="en-GB"/>
          </a:p>
        </p:txBody>
      </p:sp>
    </p:spTree>
    <p:extLst>
      <p:ext uri="{BB962C8B-B14F-4D97-AF65-F5344CB8AC3E}">
        <p14:creationId xmlns:p14="http://schemas.microsoft.com/office/powerpoint/2010/main" val="1903294905"/>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DEEP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87AA97-818E-42B3-BA6D-5416DE42B858}"/>
              </a:ext>
            </a:extLst>
          </p:cNvPr>
          <p:cNvSpPr/>
          <p:nvPr userDrawn="1"/>
        </p:nvSpPr>
        <p:spPr bwMode="hidden">
          <a:xfrm>
            <a:off x="0" y="0"/>
            <a:ext cx="12192000" cy="1944000"/>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2" name="Title 1">
            <a:extLst>
              <a:ext uri="{FF2B5EF4-FFF2-40B4-BE49-F238E27FC236}">
                <a16:creationId xmlns:a16="http://schemas.microsoft.com/office/drawing/2014/main" id="{8C9DB326-5937-460C-94F1-BA501098801F}"/>
              </a:ext>
            </a:extLst>
          </p:cNvPr>
          <p:cNvSpPr>
            <a:spLocks noGrp="1"/>
          </p:cNvSpPr>
          <p:nvPr>
            <p:ph type="title" hasCustomPrompt="1"/>
          </p:nvPr>
        </p:nvSpPr>
        <p:spPr>
          <a:xfrm>
            <a:off x="259200" y="100703"/>
            <a:ext cx="11664000" cy="846327"/>
          </a:xfrm>
        </p:spPr>
        <p:txBody>
          <a:bodyPr/>
          <a:lstStyle>
            <a:lvl1pPr>
              <a:defRPr b="1">
                <a:solidFill>
                  <a:schemeClr val="bg1"/>
                </a:solidFill>
              </a:defRPr>
            </a:lvl1pPr>
          </a:lstStyle>
          <a:p>
            <a:r>
              <a:rPr lang="en-US"/>
              <a:t>+Title Only DEEPER</a:t>
            </a:r>
            <a:endParaRPr lang="en-GB"/>
          </a:p>
        </p:txBody>
      </p:sp>
      <p:sp>
        <p:nvSpPr>
          <p:cNvPr id="7" name="Rectangle: Top Corners Rounded 6">
            <a:extLst>
              <a:ext uri="{FF2B5EF4-FFF2-40B4-BE49-F238E27FC236}">
                <a16:creationId xmlns:a16="http://schemas.microsoft.com/office/drawing/2014/main" id="{F9DD05AD-E0DB-8D26-6930-EC815B6E11FD}"/>
              </a:ext>
            </a:extLst>
          </p:cNvPr>
          <p:cNvSpPr/>
          <p:nvPr userDrawn="1"/>
        </p:nvSpPr>
        <p:spPr bwMode="gray">
          <a:xfrm>
            <a:off x="263525" y="956471"/>
            <a:ext cx="11664950" cy="987529"/>
          </a:xfrm>
          <a:prstGeom prst="round2SameRect">
            <a:avLst>
              <a:gd name="adj1" fmla="val 13657"/>
              <a:gd name="adj2" fmla="val 0"/>
            </a:avLst>
          </a:prstGeom>
          <a:solidFill>
            <a:schemeClr val="bg1"/>
          </a:solid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R="0" lvl="0" indent="-108000" algn="ctr" fontAlgn="auto">
              <a:lnSpc>
                <a:spcPct val="100000"/>
              </a:lnSpc>
              <a:spcBef>
                <a:spcPts val="1200"/>
              </a:spcBef>
              <a:spcAft>
                <a:spcPts val="600"/>
              </a:spcAft>
              <a:buClr>
                <a:schemeClr val="tx2"/>
              </a:buClr>
              <a:buSzPct val="25000"/>
              <a:buFont typeface="Calibri" panose="020F0502020204030204" pitchFamily="34" charset="0"/>
              <a:buChar char=" "/>
              <a:tabLst/>
            </a:pPr>
            <a:endParaRPr lang="en-US" baseline="0" err="1">
              <a:solidFill>
                <a:schemeClr val="tx2"/>
              </a:solidFill>
            </a:endParaRPr>
          </a:p>
        </p:txBody>
      </p:sp>
      <p:sp>
        <p:nvSpPr>
          <p:cNvPr id="6" name="Rectangle: Rounded Corners 5">
            <a:extLst>
              <a:ext uri="{FF2B5EF4-FFF2-40B4-BE49-F238E27FC236}">
                <a16:creationId xmlns:a16="http://schemas.microsoft.com/office/drawing/2014/main" id="{A517B96E-B2D7-D5E9-4F60-2FD1C461CB21}"/>
              </a:ext>
            </a:extLst>
          </p:cNvPr>
          <p:cNvSpPr/>
          <p:nvPr userDrawn="1"/>
        </p:nvSpPr>
        <p:spPr bwMode="gray">
          <a:xfrm>
            <a:off x="265539" y="952960"/>
            <a:ext cx="11664000" cy="5284328"/>
          </a:xfrm>
          <a:prstGeom prst="roundRect">
            <a:avLst>
              <a:gd name="adj" fmla="val 2628"/>
            </a:avLst>
          </a:prstGeom>
          <a:solidFill>
            <a:schemeClr val="bg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R="0" lvl="0" indent="-108000" algn="ctr" fontAlgn="auto">
              <a:lnSpc>
                <a:spcPct val="100000"/>
              </a:lnSpc>
              <a:spcBef>
                <a:spcPts val="1200"/>
              </a:spcBef>
              <a:spcAft>
                <a:spcPts val="600"/>
              </a:spcAft>
              <a:buClr>
                <a:schemeClr val="tx2"/>
              </a:buClr>
              <a:buSzPct val="25000"/>
              <a:buFont typeface="Calibri" panose="020F0502020204030204" pitchFamily="34" charset="0"/>
              <a:buChar char=" "/>
              <a:tabLst/>
            </a:pPr>
            <a:endParaRPr lang="en-US" baseline="0" err="1">
              <a:solidFill>
                <a:schemeClr val="tx2"/>
              </a:solidFill>
            </a:endParaRPr>
          </a:p>
        </p:txBody>
      </p:sp>
    </p:spTree>
    <p:extLst>
      <p:ext uri="{BB962C8B-B14F-4D97-AF65-F5344CB8AC3E}">
        <p14:creationId xmlns:p14="http://schemas.microsoft.com/office/powerpoint/2010/main" val="2771374011"/>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llable S1 Shape blank">
    <p:bg>
      <p:bgRef idx="1001">
        <a:schemeClr val="bg2"/>
      </p:bgRef>
    </p:bg>
    <p:spTree>
      <p:nvGrpSpPr>
        <p:cNvPr id="1" name=""/>
        <p:cNvGrpSpPr/>
        <p:nvPr/>
      </p:nvGrpSpPr>
      <p:grpSpPr>
        <a:xfrm>
          <a:off x="0" y="0"/>
          <a:ext cx="0" cy="0"/>
          <a:chOff x="0" y="0"/>
          <a:chExt cx="0" cy="0"/>
        </a:xfrm>
      </p:grpSpPr>
      <p:sp>
        <p:nvSpPr>
          <p:cNvPr id="5" name="Pic Fill '1'">
            <a:extLst>
              <a:ext uri="{FF2B5EF4-FFF2-40B4-BE49-F238E27FC236}">
                <a16:creationId xmlns:a16="http://schemas.microsoft.com/office/drawing/2014/main" id="{1871815C-E04A-433E-84F6-504C06527BAA}"/>
              </a:ext>
            </a:extLst>
          </p:cNvPr>
          <p:cNvSpPr>
            <a:spLocks noGrp="1" noChangeAspect="1"/>
          </p:cNvSpPr>
          <p:nvPr>
            <p:ph type="pic" sz="quarter" idx="10" hasCustomPrompt="1"/>
          </p:nvPr>
        </p:nvSpPr>
        <p:spPr bwMode="ltGray">
          <a:xfrm>
            <a:off x="4821425" y="633415"/>
            <a:ext cx="2191099" cy="5591175"/>
          </a:xfrm>
          <a:custGeom>
            <a:avLst/>
            <a:gdLst>
              <a:gd name="connsiteX0" fmla="*/ 0 w 2836862"/>
              <a:gd name="connsiteY0" fmla="*/ 0 h 5762625"/>
              <a:gd name="connsiteX1" fmla="*/ 2836862 w 2836862"/>
              <a:gd name="connsiteY1" fmla="*/ 0 h 5762625"/>
              <a:gd name="connsiteX2" fmla="*/ 2836862 w 2836862"/>
              <a:gd name="connsiteY2" fmla="*/ 5762625 h 5762625"/>
              <a:gd name="connsiteX3" fmla="*/ 0 w 2836862"/>
              <a:gd name="connsiteY3" fmla="*/ 5762625 h 5762625"/>
              <a:gd name="connsiteX4" fmla="*/ 0 w 2836862"/>
              <a:gd name="connsiteY4" fmla="*/ 0 h 5762625"/>
              <a:gd name="connsiteX0" fmla="*/ 0 w 2836862"/>
              <a:gd name="connsiteY0" fmla="*/ 0 h 5762625"/>
              <a:gd name="connsiteX1" fmla="*/ 1365595 w 2836862"/>
              <a:gd name="connsiteY1" fmla="*/ 69 h 5762625"/>
              <a:gd name="connsiteX2" fmla="*/ 2836862 w 2836862"/>
              <a:gd name="connsiteY2" fmla="*/ 0 h 5762625"/>
              <a:gd name="connsiteX3" fmla="*/ 2836862 w 2836862"/>
              <a:gd name="connsiteY3" fmla="*/ 5762625 h 5762625"/>
              <a:gd name="connsiteX4" fmla="*/ 0 w 2836862"/>
              <a:gd name="connsiteY4" fmla="*/ 5762625 h 5762625"/>
              <a:gd name="connsiteX5" fmla="*/ 0 w 2836862"/>
              <a:gd name="connsiteY5" fmla="*/ 0 h 5762625"/>
              <a:gd name="connsiteX0" fmla="*/ 0 w 2836862"/>
              <a:gd name="connsiteY0" fmla="*/ 861392 h 5762625"/>
              <a:gd name="connsiteX1" fmla="*/ 1365595 w 2836862"/>
              <a:gd name="connsiteY1" fmla="*/ 69 h 5762625"/>
              <a:gd name="connsiteX2" fmla="*/ 2836862 w 2836862"/>
              <a:gd name="connsiteY2" fmla="*/ 0 h 5762625"/>
              <a:gd name="connsiteX3" fmla="*/ 2836862 w 2836862"/>
              <a:gd name="connsiteY3" fmla="*/ 5762625 h 5762625"/>
              <a:gd name="connsiteX4" fmla="*/ 0 w 2836862"/>
              <a:gd name="connsiteY4" fmla="*/ 5762625 h 5762625"/>
              <a:gd name="connsiteX5" fmla="*/ 0 w 2836862"/>
              <a:gd name="connsiteY5" fmla="*/ 861392 h 5762625"/>
              <a:gd name="connsiteX0" fmla="*/ 0 w 2836862"/>
              <a:gd name="connsiteY0" fmla="*/ 861392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0 w 2836862"/>
              <a:gd name="connsiteY5" fmla="*/ 861392 h 5762625"/>
              <a:gd name="connsiteX0" fmla="*/ 450573 w 2836862"/>
              <a:gd name="connsiteY0" fmla="*/ 923893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50573 w 2836862"/>
              <a:gd name="connsiteY5" fmla="*/ 923893 h 5762625"/>
              <a:gd name="connsiteX0" fmla="*/ 450573 w 2836862"/>
              <a:gd name="connsiteY0" fmla="*/ 923893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252412 w 2836862"/>
              <a:gd name="connsiteY5" fmla="*/ 2900063 h 5762625"/>
              <a:gd name="connsiteX6" fmla="*/ 450573 w 2836862"/>
              <a:gd name="connsiteY6" fmla="*/ 923893 h 5762625"/>
              <a:gd name="connsiteX0" fmla="*/ 450573 w 2836862"/>
              <a:gd name="connsiteY0" fmla="*/ 923893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37942 w 2836862"/>
              <a:gd name="connsiteY5" fmla="*/ 1575035 h 5762625"/>
              <a:gd name="connsiteX6" fmla="*/ 450573 w 2836862"/>
              <a:gd name="connsiteY6" fmla="*/ 923893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37942 w 2836862"/>
              <a:gd name="connsiteY5" fmla="*/ 1575035 h 5762625"/>
              <a:gd name="connsiteX6" fmla="*/ 441048 w 2836862"/>
              <a:gd name="connsiteY6" fmla="*/ 932878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404812 w 2836862"/>
              <a:gd name="connsiteY5" fmla="*/ 1872176 h 5762625"/>
              <a:gd name="connsiteX6" fmla="*/ 437942 w 2836862"/>
              <a:gd name="connsiteY6" fmla="*/ 1575035 h 5762625"/>
              <a:gd name="connsiteX7" fmla="*/ 441048 w 2836862"/>
              <a:gd name="connsiteY7" fmla="*/ 932878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969962 w 2836862"/>
              <a:gd name="connsiteY5" fmla="*/ 1584670 h 5762625"/>
              <a:gd name="connsiteX6" fmla="*/ 437942 w 2836862"/>
              <a:gd name="connsiteY6" fmla="*/ 1575035 h 5762625"/>
              <a:gd name="connsiteX7" fmla="*/ 441048 w 2836862"/>
              <a:gd name="connsiteY7" fmla="*/ 932878 h 5762625"/>
              <a:gd name="connsiteX0" fmla="*/ 441048 w 2836862"/>
              <a:gd name="connsiteY0" fmla="*/ 932878 h 5762625"/>
              <a:gd name="connsiteX1" fmla="*/ 2213735 w 2836862"/>
              <a:gd name="connsiteY1" fmla="*/ 12569 h 5762625"/>
              <a:gd name="connsiteX2" fmla="*/ 2836862 w 2836862"/>
              <a:gd name="connsiteY2" fmla="*/ 0 h 5762625"/>
              <a:gd name="connsiteX3" fmla="*/ 2836862 w 2836862"/>
              <a:gd name="connsiteY3" fmla="*/ 5762625 h 5762625"/>
              <a:gd name="connsiteX4" fmla="*/ 0 w 2836862"/>
              <a:gd name="connsiteY4" fmla="*/ 5762625 h 5762625"/>
              <a:gd name="connsiteX5" fmla="*/ 969962 w 2836862"/>
              <a:gd name="connsiteY5" fmla="*/ 1584670 h 5762625"/>
              <a:gd name="connsiteX6" fmla="*/ 437942 w 2836862"/>
              <a:gd name="connsiteY6" fmla="*/ 1584020 h 5762625"/>
              <a:gd name="connsiteX7" fmla="*/ 441048 w 2836862"/>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 name="connsiteX0" fmla="*/ 3106 w 2398920"/>
              <a:gd name="connsiteY0" fmla="*/ 932878 h 5762625"/>
              <a:gd name="connsiteX1" fmla="*/ 1775793 w 2398920"/>
              <a:gd name="connsiteY1" fmla="*/ 12569 h 5762625"/>
              <a:gd name="connsiteX2" fmla="*/ 2398920 w 2398920"/>
              <a:gd name="connsiteY2" fmla="*/ 0 h 5762625"/>
              <a:gd name="connsiteX3" fmla="*/ 2398920 w 2398920"/>
              <a:gd name="connsiteY3" fmla="*/ 5762625 h 5762625"/>
              <a:gd name="connsiteX4" fmla="*/ 530433 w 2398920"/>
              <a:gd name="connsiteY4" fmla="*/ 5756635 h 5762625"/>
              <a:gd name="connsiteX5" fmla="*/ 532020 w 2398920"/>
              <a:gd name="connsiteY5" fmla="*/ 1584670 h 5762625"/>
              <a:gd name="connsiteX6" fmla="*/ 0 w 2398920"/>
              <a:gd name="connsiteY6" fmla="*/ 1584020 h 5762625"/>
              <a:gd name="connsiteX7" fmla="*/ 3106 w 2398920"/>
              <a:gd name="connsiteY7" fmla="*/ 932878 h 576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8920" h="5762625">
                <a:moveTo>
                  <a:pt x="3106" y="932878"/>
                </a:moveTo>
                <a:cubicBezTo>
                  <a:pt x="971827" y="775851"/>
                  <a:pt x="1140447" y="729634"/>
                  <a:pt x="1775793" y="12569"/>
                </a:cubicBezTo>
                <a:lnTo>
                  <a:pt x="2398920" y="0"/>
                </a:lnTo>
                <a:lnTo>
                  <a:pt x="2398920" y="5762625"/>
                </a:lnTo>
                <a:lnTo>
                  <a:pt x="530433" y="5756635"/>
                </a:lnTo>
                <a:lnTo>
                  <a:pt x="532020" y="1584670"/>
                </a:lnTo>
                <a:lnTo>
                  <a:pt x="0" y="1584020"/>
                </a:lnTo>
                <a:cubicBezTo>
                  <a:pt x="1035" y="1369968"/>
                  <a:pt x="2071" y="1146930"/>
                  <a:pt x="3106" y="932878"/>
                </a:cubicBezTo>
                <a:close/>
              </a:path>
            </a:pathLst>
          </a:custGeom>
          <a:noFill/>
          <a:ln w="3175">
            <a:noFill/>
            <a:prstDash val="solid"/>
            <a:miter lim="800000"/>
          </a:ln>
        </p:spPr>
        <p:txBody>
          <a:bodyPr lIns="720000" tIns="1800000" rIns="432000" bIns="72000" anchor="t" anchorCtr="0"/>
          <a:lstStyle>
            <a:lvl1pPr marL="0" indent="0" algn="ctr">
              <a:buNone/>
              <a:defRPr sz="1600" i="0">
                <a:solidFill>
                  <a:srgbClr val="FFFF00"/>
                </a:solidFill>
              </a:defRPr>
            </a:lvl1pPr>
          </a:lstStyle>
          <a:p>
            <a:r>
              <a:rPr lang="en-GB"/>
              <a:t>Click to add image to fill the ‘1’</a:t>
            </a:r>
          </a:p>
        </p:txBody>
      </p:sp>
      <p:pic>
        <p:nvPicPr>
          <p:cNvPr id="7" name="S1 Footer Logo">
            <a:extLst>
              <a:ext uri="{FF2B5EF4-FFF2-40B4-BE49-F238E27FC236}">
                <a16:creationId xmlns:a16="http://schemas.microsoft.com/office/drawing/2014/main" id="{8278DD0E-D156-4191-AFDD-6D0DF7625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hidden">
          <a:xfrm>
            <a:off x="285601" y="6491706"/>
            <a:ext cx="902324" cy="216000"/>
          </a:xfrm>
          <a:prstGeom prst="rect">
            <a:avLst/>
          </a:prstGeom>
        </p:spPr>
      </p:pic>
    </p:spTree>
    <p:extLst>
      <p:ext uri="{BB962C8B-B14F-4D97-AF65-F5344CB8AC3E}">
        <p14:creationId xmlns:p14="http://schemas.microsoft.com/office/powerpoint/2010/main" val="3914224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A48B-EE99-499B-B5C2-21CEAFE0D49F}"/>
              </a:ext>
            </a:extLst>
          </p:cNvPr>
          <p:cNvSpPr>
            <a:spLocks noGrp="1"/>
          </p:cNvSpPr>
          <p:nvPr>
            <p:ph type="title" hasCustomPrompt="1"/>
          </p:nvPr>
        </p:nvSpPr>
        <p:spPr>
          <a:xfrm>
            <a:off x="259200" y="100703"/>
            <a:ext cx="11664000" cy="846327"/>
          </a:xfrm>
        </p:spPr>
        <p:txBody>
          <a:bodyPr/>
          <a:lstStyle>
            <a:lvl1pPr>
              <a:defRPr>
                <a:solidFill>
                  <a:schemeClr val="bg1"/>
                </a:solidFill>
              </a:defRPr>
            </a:lvl1pPr>
          </a:lstStyle>
          <a:p>
            <a:r>
              <a:rPr lang="en-US"/>
              <a:t>*Title and content layout</a:t>
            </a:r>
            <a:endParaRPr lang="en-GB"/>
          </a:p>
        </p:txBody>
      </p:sp>
      <p:sp>
        <p:nvSpPr>
          <p:cNvPr id="5" name="Content Placeholder 4">
            <a:extLst>
              <a:ext uri="{FF2B5EF4-FFF2-40B4-BE49-F238E27FC236}">
                <a16:creationId xmlns:a16="http://schemas.microsoft.com/office/drawing/2014/main" id="{76C123F4-D1C2-EF44-8652-16E8C715C6B2}"/>
              </a:ext>
            </a:extLst>
          </p:cNvPr>
          <p:cNvSpPr>
            <a:spLocks noGrp="1"/>
          </p:cNvSpPr>
          <p:nvPr>
            <p:ph sz="quarter" idx="10" hasCustomPrompt="1"/>
          </p:nvPr>
        </p:nvSpPr>
        <p:spPr>
          <a:xfrm>
            <a:off x="407988" y="1341781"/>
            <a:ext cx="7740000" cy="4679999"/>
          </a:xfrm>
          <a:prstGeom prst="rect">
            <a:avLst/>
          </a:prstGeom>
        </p:spPr>
        <p:txBody>
          <a:bodyPr/>
          <a:lstStyle>
            <a:lvl4pPr marL="449263" indent="-268288">
              <a:buFont typeface="Arial" panose="020B0604020202020204" pitchFamily="34" charset="0"/>
              <a:buChar char="•"/>
              <a:defRPr/>
            </a:lvl4pPr>
          </a:lstStyle>
          <a:p>
            <a:pPr lvl="0"/>
            <a:r>
              <a:rPr lang="en-GB"/>
              <a:t>This first level of normal text is formatted with ‘no bullet’ (an invisible bullet) | 2nd level format is pink and bold (‘no bullet’) | Third is a pink star |  Fourth is a pink bullet… If you want to quickly format your text to any of these styles, place your cursor at the beginning of the paragraph text line, press ‘Tab’ to toggle to the next of the 5 levels of styles. Press ‘</a:t>
            </a:r>
            <a:r>
              <a:rPr lang="en-GB" err="1"/>
              <a:t>Shift+Tab</a:t>
            </a:r>
            <a:r>
              <a:rPr lang="en-GB"/>
              <a:t>’ to toggle back through</a:t>
            </a:r>
            <a:r>
              <a:rPr lang="en-US"/>
              <a: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159019"/>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C0A79A-A6BF-435E-9A8C-F7733C7EEA3D}"/>
              </a:ext>
            </a:extLst>
          </p:cNvPr>
          <p:cNvSpPr>
            <a:spLocks noGrp="1"/>
          </p:cNvSpPr>
          <p:nvPr>
            <p:ph type="title" hasCustomPrompt="1"/>
          </p:nvPr>
        </p:nvSpPr>
        <p:spPr>
          <a:xfrm>
            <a:off x="259200" y="100703"/>
            <a:ext cx="11664000" cy="846327"/>
          </a:xfrm>
        </p:spPr>
        <p:txBody>
          <a:bodyPr/>
          <a:lstStyle>
            <a:lvl1pPr>
              <a:defRPr>
                <a:solidFill>
                  <a:schemeClr val="bg1"/>
                </a:solidFill>
              </a:defRPr>
            </a:lvl1pPr>
          </a:lstStyle>
          <a:p>
            <a:r>
              <a:rPr lang="en-US"/>
              <a:t>*Two content layout</a:t>
            </a:r>
            <a:endParaRPr lang="en-GB"/>
          </a:p>
        </p:txBody>
      </p:sp>
      <p:sp>
        <p:nvSpPr>
          <p:cNvPr id="6" name="Content Placeholder 5">
            <a:extLst>
              <a:ext uri="{FF2B5EF4-FFF2-40B4-BE49-F238E27FC236}">
                <a16:creationId xmlns:a16="http://schemas.microsoft.com/office/drawing/2014/main" id="{32A2FC58-3AA2-42CA-9903-42B6760AEE2F}"/>
              </a:ext>
            </a:extLst>
          </p:cNvPr>
          <p:cNvSpPr>
            <a:spLocks noGrp="1"/>
          </p:cNvSpPr>
          <p:nvPr>
            <p:ph sz="quarter" idx="10" hasCustomPrompt="1"/>
          </p:nvPr>
        </p:nvSpPr>
        <p:spPr>
          <a:xfrm>
            <a:off x="407988" y="1341438"/>
            <a:ext cx="5472174" cy="4679950"/>
          </a:xfrm>
          <a:prstGeom prst="rect">
            <a:avLst/>
          </a:prstGeom>
        </p:spPr>
        <p:txBody>
          <a:bodyPr/>
          <a:lstStyle>
            <a:lvl1pPr marL="108000" indent="-108000">
              <a:buFont typeface="Arial" panose="020B0604020202020204" pitchFamily="34" charset="0"/>
              <a:buChar char="​"/>
              <a:defRPr sz="1600"/>
            </a:lvl1pPr>
            <a:lvl2pPr marL="108000" indent="-108000">
              <a:buFont typeface="Arial" panose="020B0604020202020204" pitchFamily="34" charset="0"/>
              <a:buChar char="​"/>
              <a:defRPr sz="1600"/>
            </a:lvl2pPr>
            <a:lvl3pPr>
              <a:defRPr sz="1600"/>
            </a:lvl3pPr>
            <a:lvl4pPr marL="449263" indent="-268288">
              <a:buFont typeface="Arial" panose="020B0604020202020204" pitchFamily="34" charset="0"/>
              <a:buChar char="•"/>
              <a:defRPr sz="1600"/>
            </a:lvl4pPr>
            <a:lvl5pPr>
              <a:defRPr sz="1600"/>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11E21683-4B8B-427F-A75E-BBCC498227C8}"/>
              </a:ext>
            </a:extLst>
          </p:cNvPr>
          <p:cNvSpPr>
            <a:spLocks noGrp="1"/>
          </p:cNvSpPr>
          <p:nvPr>
            <p:ph sz="quarter" idx="11" hasCustomPrompt="1"/>
          </p:nvPr>
        </p:nvSpPr>
        <p:spPr>
          <a:xfrm>
            <a:off x="6259513" y="1341437"/>
            <a:ext cx="5519536" cy="4679951"/>
          </a:xfrm>
          <a:prstGeom prst="rect">
            <a:avLst/>
          </a:prstGeom>
        </p:spPr>
        <p:txBody>
          <a:bodyPr/>
          <a:lstStyle>
            <a:lvl1pPr marL="108000" indent="-108000">
              <a:buFont typeface="Arial" panose="020B0604020202020204" pitchFamily="34" charset="0"/>
              <a:buChar char="​"/>
              <a:defRPr sz="1600"/>
            </a:lvl1pPr>
            <a:lvl2pPr>
              <a:defRPr sz="1600"/>
            </a:lvl2pPr>
            <a:lvl3pPr>
              <a:defRPr sz="1600"/>
            </a:lvl3pPr>
            <a:lvl4pPr marL="449263" indent="-268288">
              <a:buFont typeface="Arial" panose="020B0604020202020204" pitchFamily="34" charset="0"/>
              <a:buChar char="•"/>
              <a:defRPr sz="1600"/>
            </a:lvl4pPr>
            <a:lvl5pPr>
              <a:defRPr sz="1600"/>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1282704"/>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24FD6F-4221-46EF-AD77-C8EAC83A5C38}"/>
              </a:ext>
            </a:extLst>
          </p:cNvPr>
          <p:cNvSpPr>
            <a:spLocks noGrp="1"/>
          </p:cNvSpPr>
          <p:nvPr>
            <p:ph type="title" hasCustomPrompt="1"/>
          </p:nvPr>
        </p:nvSpPr>
        <p:spPr>
          <a:xfrm>
            <a:off x="259200" y="100703"/>
            <a:ext cx="11664000" cy="846327"/>
          </a:xfrm>
        </p:spPr>
        <p:txBody>
          <a:bodyPr/>
          <a:lstStyle>
            <a:lvl1pPr>
              <a:defRPr>
                <a:solidFill>
                  <a:schemeClr val="bg1"/>
                </a:solidFill>
              </a:defRPr>
            </a:lvl1pPr>
          </a:lstStyle>
          <a:p>
            <a:r>
              <a:rPr lang="en-US"/>
              <a:t>+Three Content layout</a:t>
            </a:r>
            <a:endParaRPr lang="en-GB"/>
          </a:p>
        </p:txBody>
      </p:sp>
      <p:sp>
        <p:nvSpPr>
          <p:cNvPr id="4" name="Content Placeholder 3">
            <a:extLst>
              <a:ext uri="{FF2B5EF4-FFF2-40B4-BE49-F238E27FC236}">
                <a16:creationId xmlns:a16="http://schemas.microsoft.com/office/drawing/2014/main" id="{57458E7E-81DF-DB42-8ECC-148319738E90}"/>
              </a:ext>
            </a:extLst>
          </p:cNvPr>
          <p:cNvSpPr>
            <a:spLocks noGrp="1"/>
          </p:cNvSpPr>
          <p:nvPr>
            <p:ph sz="quarter" idx="10" hasCustomPrompt="1"/>
          </p:nvPr>
        </p:nvSpPr>
        <p:spPr>
          <a:xfrm>
            <a:off x="407988" y="1341438"/>
            <a:ext cx="3600450" cy="4679950"/>
          </a:xfrm>
          <a:prstGeom prst="rect">
            <a:avLst/>
          </a:prstGeom>
        </p:spPr>
        <p:txBody>
          <a:bodyPr/>
          <a:lstStyle>
            <a:lvl4pPr marL="449263" indent="-268288">
              <a:buFont typeface="Arial" panose="020B0604020202020204" pitchFamily="34" charset="0"/>
              <a:buChar char="•"/>
              <a:defRPr/>
            </a:lvl4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98EF615-3328-C5F1-0C26-D169825C96D7}"/>
              </a:ext>
            </a:extLst>
          </p:cNvPr>
          <p:cNvSpPr>
            <a:spLocks noGrp="1"/>
          </p:cNvSpPr>
          <p:nvPr>
            <p:ph sz="quarter" idx="11" hasCustomPrompt="1"/>
          </p:nvPr>
        </p:nvSpPr>
        <p:spPr>
          <a:xfrm>
            <a:off x="4295776" y="1341438"/>
            <a:ext cx="3600450" cy="4679950"/>
          </a:xfrm>
          <a:prstGeom prst="rect">
            <a:avLst/>
          </a:prstGeom>
        </p:spPr>
        <p:txBody>
          <a:bodyPr/>
          <a:lstStyle>
            <a:lvl1pPr marL="108000" indent="-108000">
              <a:buFont typeface="Arial" panose="020B0604020202020204" pitchFamily="34" charset="0"/>
              <a:buChar char="​"/>
              <a:defRPr/>
            </a:lvl1pPr>
            <a:lvl4pPr marL="449263" indent="-268288">
              <a:buFont typeface="Arial" panose="020B0604020202020204" pitchFamily="34" charset="0"/>
              <a:buChar char="•"/>
              <a:defRPr/>
            </a:lvl4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B8F197DD-C552-0F93-7CC3-37A71D0A053F}"/>
              </a:ext>
            </a:extLst>
          </p:cNvPr>
          <p:cNvSpPr>
            <a:spLocks noGrp="1"/>
          </p:cNvSpPr>
          <p:nvPr>
            <p:ph sz="quarter" idx="12" hasCustomPrompt="1"/>
          </p:nvPr>
        </p:nvSpPr>
        <p:spPr>
          <a:xfrm>
            <a:off x="8148638" y="1360972"/>
            <a:ext cx="3635375" cy="4660416"/>
          </a:xfrm>
          <a:prstGeom prst="rect">
            <a:avLst/>
          </a:prstGeom>
        </p:spPr>
        <p:txBody>
          <a:bodyPr/>
          <a:lstStyle>
            <a:lvl4pPr marL="449263" indent="-268288">
              <a:buFont typeface="Arial" panose="020B0604020202020204" pitchFamily="34" charset="0"/>
              <a:buChar char="•"/>
              <a:defRPr/>
            </a:lvl4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216425"/>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x3 Ad montage">
    <p:bg>
      <p:bgPr>
        <a:solidFill>
          <a:schemeClr val="bg1"/>
        </a:solidFill>
        <a:effectLst/>
      </p:bgPr>
    </p:bg>
    <p:spTree>
      <p:nvGrpSpPr>
        <p:cNvPr id="1" name=""/>
        <p:cNvGrpSpPr/>
        <p:nvPr/>
      </p:nvGrpSpPr>
      <p:grpSpPr>
        <a:xfrm>
          <a:off x="0" y="0"/>
          <a:ext cx="0" cy="0"/>
          <a:chOff x="0" y="0"/>
          <a:chExt cx="0" cy="0"/>
        </a:xfrm>
      </p:grpSpPr>
      <p:sp>
        <p:nvSpPr>
          <p:cNvPr id="6" name="BG Pic Placeholder"/>
          <p:cNvSpPr>
            <a:spLocks noGrp="1" noRot="1" noChangeAspect="1" noMove="1" noResize="1" noEditPoints="1" noAdjustHandles="1" noChangeArrowheads="1" noChangeShapeType="1"/>
          </p:cNvSpPr>
          <p:nvPr>
            <p:ph type="pic" sz="quarter" idx="10"/>
          </p:nvPr>
        </p:nvSpPr>
        <p:spPr bwMode="ltGray">
          <a:xfrm>
            <a:off x="0" y="0"/>
            <a:ext cx="4068000" cy="228613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4" name="BG Pic Placeholder">
            <a:extLst>
              <a:ext uri="{FF2B5EF4-FFF2-40B4-BE49-F238E27FC236}">
                <a16:creationId xmlns:a16="http://schemas.microsoft.com/office/drawing/2014/main" id="{7DED9791-B73E-D06D-0762-094B729A8FA7}"/>
              </a:ext>
            </a:extLst>
          </p:cNvPr>
          <p:cNvSpPr>
            <a:spLocks noGrp="1" noRot="1" noChangeAspect="1" noMove="1" noResize="1" noEditPoints="1" noAdjustHandles="1" noChangeArrowheads="1" noChangeShapeType="1"/>
          </p:cNvSpPr>
          <p:nvPr>
            <p:ph type="pic" sz="quarter" idx="15" hasCustomPrompt="1"/>
          </p:nvPr>
        </p:nvSpPr>
        <p:spPr bwMode="ltGray">
          <a:xfrm>
            <a:off x="4062000" y="0"/>
            <a:ext cx="4068000" cy="2286137"/>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sz="800" b="0" baseline="0">
                <a:solidFill>
                  <a:schemeClr val="tx1">
                    <a:lumMod val="50000"/>
                  </a:schemeClr>
                </a:solidFill>
                <a:sym typeface="Wingdings" panose="05000000000000000000" pitchFamily="2" charset="2"/>
              </a:defRPr>
            </a:lvl1pPr>
          </a:lstStyle>
          <a:p>
            <a:endParaRPr lang="en-GB" noProof="0"/>
          </a:p>
        </p:txBody>
      </p:sp>
      <p:sp>
        <p:nvSpPr>
          <p:cNvPr id="15" name="BG Pic Placeholder">
            <a:extLst>
              <a:ext uri="{FF2B5EF4-FFF2-40B4-BE49-F238E27FC236}">
                <a16:creationId xmlns:a16="http://schemas.microsoft.com/office/drawing/2014/main" id="{D1A0F503-F851-5347-2627-ED2E2D06107D}"/>
              </a:ext>
            </a:extLst>
          </p:cNvPr>
          <p:cNvSpPr>
            <a:spLocks noGrp="1" noRot="1" noChangeAspect="1" noMove="1" noResize="1" noEditPoints="1" noAdjustHandles="1" noChangeArrowheads="1" noChangeShapeType="1"/>
          </p:cNvSpPr>
          <p:nvPr>
            <p:ph type="pic" sz="quarter" idx="16"/>
          </p:nvPr>
        </p:nvSpPr>
        <p:spPr bwMode="ltGray">
          <a:xfrm>
            <a:off x="8124000" y="0"/>
            <a:ext cx="4068000" cy="228613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8" name="BG Pic Placeholder">
            <a:extLst>
              <a:ext uri="{FF2B5EF4-FFF2-40B4-BE49-F238E27FC236}">
                <a16:creationId xmlns:a16="http://schemas.microsoft.com/office/drawing/2014/main" id="{969EE14F-483D-F123-813B-20665AAECC31}"/>
              </a:ext>
            </a:extLst>
          </p:cNvPr>
          <p:cNvSpPr>
            <a:spLocks noGrp="1" noRot="1" noChangeAspect="1" noMove="1" noResize="1" noEditPoints="1" noAdjustHandles="1" noChangeArrowheads="1" noChangeShapeType="1"/>
          </p:cNvSpPr>
          <p:nvPr>
            <p:ph type="pic" sz="quarter" idx="19" hasCustomPrompt="1"/>
          </p:nvPr>
        </p:nvSpPr>
        <p:spPr bwMode="ltGray">
          <a:xfrm>
            <a:off x="0" y="2285925"/>
            <a:ext cx="4068000" cy="2286137"/>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sz="110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a:pPr>
            <a:r>
              <a:rPr lang="en-GB" noProof="0"/>
              <a:t>Drag (single or multiple) image files </a:t>
            </a:r>
            <a:br>
              <a:rPr lang="en-GB" noProof="0"/>
            </a:br>
            <a:r>
              <a:rPr lang="en-GB" noProof="0"/>
              <a:t>from a folder to fill these </a:t>
            </a:r>
            <a:br>
              <a:rPr lang="en-GB" noProof="0"/>
            </a:br>
            <a:r>
              <a:rPr lang="en-GB" noProof="0"/>
              <a:t>picture placeholders in row order</a:t>
            </a:r>
          </a:p>
        </p:txBody>
      </p:sp>
      <p:sp>
        <p:nvSpPr>
          <p:cNvPr id="19" name="BG Pic Placeholder">
            <a:extLst>
              <a:ext uri="{FF2B5EF4-FFF2-40B4-BE49-F238E27FC236}">
                <a16:creationId xmlns:a16="http://schemas.microsoft.com/office/drawing/2014/main" id="{2089A723-F4F8-0195-4A17-73FFE24D1075}"/>
              </a:ext>
            </a:extLst>
          </p:cNvPr>
          <p:cNvSpPr>
            <a:spLocks noGrp="1" noRot="1" noChangeAspect="1" noMove="1" noResize="1" noEditPoints="1" noAdjustHandles="1" noChangeArrowheads="1" noChangeShapeType="1"/>
          </p:cNvSpPr>
          <p:nvPr>
            <p:ph type="pic" sz="quarter" idx="20" hasCustomPrompt="1"/>
          </p:nvPr>
        </p:nvSpPr>
        <p:spPr bwMode="ltGray">
          <a:xfrm>
            <a:off x="4062000" y="2285924"/>
            <a:ext cx="4068000" cy="2286137"/>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sz="110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a:pPr>
            <a:r>
              <a:rPr lang="en-GB" noProof="0"/>
              <a:t>OR</a:t>
            </a:r>
            <a:br>
              <a:rPr lang="en-GB" noProof="0"/>
            </a:br>
            <a:br>
              <a:rPr lang="en-GB" noProof="0"/>
            </a:br>
            <a:r>
              <a:rPr lang="en-GB" noProof="0"/>
              <a:t>select an individual placeholder</a:t>
            </a:r>
            <a:br>
              <a:rPr lang="en-GB" noProof="0"/>
            </a:br>
            <a:r>
              <a:rPr lang="en-GB" noProof="0"/>
              <a:t>and drag an image from a folder </a:t>
            </a:r>
            <a:br>
              <a:rPr lang="en-GB" noProof="0"/>
            </a:br>
            <a:r>
              <a:rPr lang="en-GB" noProof="0"/>
              <a:t>or paste (</a:t>
            </a:r>
            <a:r>
              <a:rPr lang="en-GB" noProof="0" err="1"/>
              <a:t>CtrlV</a:t>
            </a:r>
            <a:r>
              <a:rPr lang="en-GB" noProof="0"/>
              <a:t>) image from clipboard</a:t>
            </a:r>
          </a:p>
        </p:txBody>
      </p:sp>
      <p:sp>
        <p:nvSpPr>
          <p:cNvPr id="20" name="BG Pic Placeholder">
            <a:extLst>
              <a:ext uri="{FF2B5EF4-FFF2-40B4-BE49-F238E27FC236}">
                <a16:creationId xmlns:a16="http://schemas.microsoft.com/office/drawing/2014/main" id="{89CD4B0F-9C31-BB9B-F87E-15396DF1E692}"/>
              </a:ext>
            </a:extLst>
          </p:cNvPr>
          <p:cNvSpPr>
            <a:spLocks noGrp="1" noRot="1" noChangeAspect="1" noMove="1" noResize="1" noEditPoints="1" noAdjustHandles="1" noChangeArrowheads="1" noChangeShapeType="1"/>
          </p:cNvSpPr>
          <p:nvPr>
            <p:ph type="pic" sz="quarter" idx="21" hasCustomPrompt="1"/>
          </p:nvPr>
        </p:nvSpPr>
        <p:spPr bwMode="ltGray">
          <a:xfrm>
            <a:off x="8124000" y="2285924"/>
            <a:ext cx="4068000" cy="2286137"/>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sz="110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a:pPr>
            <a:r>
              <a:rPr lang="en-GB" noProof="0"/>
              <a:t>OR </a:t>
            </a:r>
            <a:br>
              <a:rPr lang="en-GB" noProof="0"/>
            </a:br>
            <a:br>
              <a:rPr lang="en-GB" noProof="0"/>
            </a:br>
            <a:r>
              <a:rPr lang="en-GB" noProof="0"/>
              <a:t>click each individual icon to add a single</a:t>
            </a:r>
            <a:br>
              <a:rPr lang="en-GB" noProof="0"/>
            </a:br>
            <a:r>
              <a:rPr lang="en-GB" noProof="0"/>
              <a:t>image from a folder or URL </a:t>
            </a:r>
            <a:br>
              <a:rPr lang="en-GB" noProof="0"/>
            </a:br>
            <a:r>
              <a:rPr lang="en-GB" noProof="0"/>
              <a:t>(paste URL into ‘File name’ box)</a:t>
            </a:r>
          </a:p>
        </p:txBody>
      </p:sp>
      <p:sp>
        <p:nvSpPr>
          <p:cNvPr id="23" name="BG Pic Placeholder">
            <a:extLst>
              <a:ext uri="{FF2B5EF4-FFF2-40B4-BE49-F238E27FC236}">
                <a16:creationId xmlns:a16="http://schemas.microsoft.com/office/drawing/2014/main" id="{66EE6760-E82E-258A-A7C7-05582093985A}"/>
              </a:ext>
            </a:extLst>
          </p:cNvPr>
          <p:cNvSpPr>
            <a:spLocks noGrp="1" noRot="1" noChangeAspect="1" noMove="1" noResize="1" noEditPoints="1" noAdjustHandles="1" noChangeArrowheads="1" noChangeShapeType="1"/>
          </p:cNvSpPr>
          <p:nvPr>
            <p:ph type="pic" sz="quarter" idx="24"/>
          </p:nvPr>
        </p:nvSpPr>
        <p:spPr bwMode="ltGray">
          <a:xfrm>
            <a:off x="0" y="4571863"/>
            <a:ext cx="4068000" cy="228613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4" name="BG Pic Placeholder">
            <a:extLst>
              <a:ext uri="{FF2B5EF4-FFF2-40B4-BE49-F238E27FC236}">
                <a16:creationId xmlns:a16="http://schemas.microsoft.com/office/drawing/2014/main" id="{77CDDE92-A9CB-53AD-8F9D-BCFD70E8C78A}"/>
              </a:ext>
            </a:extLst>
          </p:cNvPr>
          <p:cNvSpPr>
            <a:spLocks noGrp="1" noRot="1" noChangeAspect="1" noMove="1" noResize="1" noEditPoints="1" noAdjustHandles="1" noChangeArrowheads="1" noChangeShapeType="1"/>
          </p:cNvSpPr>
          <p:nvPr>
            <p:ph type="pic" sz="quarter" idx="25" hasCustomPrompt="1"/>
          </p:nvPr>
        </p:nvSpPr>
        <p:spPr bwMode="ltGray">
          <a:xfrm>
            <a:off x="4062000" y="4571863"/>
            <a:ext cx="4068000" cy="2286137"/>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sz="100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a:pPr>
            <a:endParaRPr lang="en-GB" noProof="0"/>
          </a:p>
        </p:txBody>
      </p:sp>
      <p:sp>
        <p:nvSpPr>
          <p:cNvPr id="25" name="BG Pic Placeholder">
            <a:extLst>
              <a:ext uri="{FF2B5EF4-FFF2-40B4-BE49-F238E27FC236}">
                <a16:creationId xmlns:a16="http://schemas.microsoft.com/office/drawing/2014/main" id="{73F61965-5EC3-062A-871A-463F7B81641F}"/>
              </a:ext>
            </a:extLst>
          </p:cNvPr>
          <p:cNvSpPr>
            <a:spLocks noGrp="1" noRot="1" noChangeAspect="1" noMove="1" noResize="1" noEditPoints="1" noAdjustHandles="1" noChangeArrowheads="1" noChangeShapeType="1"/>
          </p:cNvSpPr>
          <p:nvPr>
            <p:ph type="pic" sz="quarter" idx="26"/>
          </p:nvPr>
        </p:nvSpPr>
        <p:spPr bwMode="ltGray">
          <a:xfrm>
            <a:off x="8124000" y="4571863"/>
            <a:ext cx="4068000" cy="2286137"/>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sz="800" b="0" baseline="0">
                <a:solidFill>
                  <a:schemeClr val="tx1">
                    <a:lumMod val="50000"/>
                  </a:schemeClr>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a:pPr>
            <a:r>
              <a:rPr lang="en-US" noProof="0"/>
              <a:t>Click icon to add picture</a:t>
            </a:r>
            <a:endParaRPr lang="en-GB" noProof="0"/>
          </a:p>
        </p:txBody>
      </p:sp>
    </p:spTree>
    <p:extLst>
      <p:ext uri="{BB962C8B-B14F-4D97-AF65-F5344CB8AC3E}">
        <p14:creationId xmlns:p14="http://schemas.microsoft.com/office/powerpoint/2010/main" val="2374697763"/>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x4 Ad montage">
    <p:bg>
      <p:bgPr>
        <a:solidFill>
          <a:schemeClr val="bg1"/>
        </a:solidFill>
        <a:effectLst/>
      </p:bgPr>
    </p:bg>
    <p:spTree>
      <p:nvGrpSpPr>
        <p:cNvPr id="1" name=""/>
        <p:cNvGrpSpPr/>
        <p:nvPr/>
      </p:nvGrpSpPr>
      <p:grpSpPr>
        <a:xfrm>
          <a:off x="0" y="0"/>
          <a:ext cx="0" cy="0"/>
          <a:chOff x="0" y="0"/>
          <a:chExt cx="0" cy="0"/>
        </a:xfrm>
      </p:grpSpPr>
      <p:sp>
        <p:nvSpPr>
          <p:cNvPr id="6" name="BG Pic Placeholder"/>
          <p:cNvSpPr>
            <a:spLocks noGrp="1" noRot="1" noMove="1" noResize="1" noEditPoints="1" noAdjustHandles="1" noChangeArrowheads="1" noChangeShapeType="1"/>
          </p:cNvSpPr>
          <p:nvPr>
            <p:ph type="pic" sz="quarter" idx="10"/>
          </p:nvPr>
        </p:nvSpPr>
        <p:spPr bwMode="ltGray">
          <a:xfrm>
            <a:off x="0" y="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4" name="BG Pic Placeholder">
            <a:extLst>
              <a:ext uri="{FF2B5EF4-FFF2-40B4-BE49-F238E27FC236}">
                <a16:creationId xmlns:a16="http://schemas.microsoft.com/office/drawing/2014/main" id="{7DED9791-B73E-D06D-0762-094B729A8FA7}"/>
              </a:ext>
            </a:extLst>
          </p:cNvPr>
          <p:cNvSpPr>
            <a:spLocks noGrp="1" noRot="1" noMove="1" noResize="1" noEditPoints="1" noAdjustHandles="1" noChangeArrowheads="1" noChangeShapeType="1"/>
          </p:cNvSpPr>
          <p:nvPr>
            <p:ph type="pic" sz="quarter" idx="15" hasCustomPrompt="1"/>
          </p:nvPr>
        </p:nvSpPr>
        <p:spPr bwMode="ltGray">
          <a:xfrm>
            <a:off x="3047600" y="0"/>
            <a:ext cx="3049200" cy="1717200"/>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sz="800" b="0" baseline="0">
                <a:solidFill>
                  <a:schemeClr val="tx1">
                    <a:lumMod val="50000"/>
                  </a:schemeClr>
                </a:solidFill>
                <a:sym typeface="Wingdings" panose="05000000000000000000" pitchFamily="2" charset="2"/>
              </a:defRPr>
            </a:lvl1pPr>
          </a:lstStyle>
          <a:p>
            <a:endParaRPr lang="en-GB" noProof="0"/>
          </a:p>
        </p:txBody>
      </p:sp>
      <p:sp>
        <p:nvSpPr>
          <p:cNvPr id="15" name="BG Pic Placeholder">
            <a:extLst>
              <a:ext uri="{FF2B5EF4-FFF2-40B4-BE49-F238E27FC236}">
                <a16:creationId xmlns:a16="http://schemas.microsoft.com/office/drawing/2014/main" id="{D1A0F503-F851-5347-2627-ED2E2D06107D}"/>
              </a:ext>
            </a:extLst>
          </p:cNvPr>
          <p:cNvSpPr>
            <a:spLocks noGrp="1" noRot="1" noMove="1" noResize="1" noEditPoints="1" noAdjustHandles="1" noChangeArrowheads="1" noChangeShapeType="1"/>
          </p:cNvSpPr>
          <p:nvPr>
            <p:ph type="pic" sz="quarter" idx="16"/>
          </p:nvPr>
        </p:nvSpPr>
        <p:spPr bwMode="ltGray">
          <a:xfrm>
            <a:off x="6095200" y="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6" name="BG Pic Placeholder">
            <a:extLst>
              <a:ext uri="{FF2B5EF4-FFF2-40B4-BE49-F238E27FC236}">
                <a16:creationId xmlns:a16="http://schemas.microsoft.com/office/drawing/2014/main" id="{74ADA892-D236-AA10-F5F4-E16BD9B4D5CB}"/>
              </a:ext>
            </a:extLst>
          </p:cNvPr>
          <p:cNvSpPr>
            <a:spLocks noGrp="1" noRot="1" noMove="1" noResize="1" noEditPoints="1" noAdjustHandles="1" noChangeArrowheads="1" noChangeShapeType="1"/>
          </p:cNvSpPr>
          <p:nvPr>
            <p:ph type="pic" sz="quarter" idx="17"/>
          </p:nvPr>
        </p:nvSpPr>
        <p:spPr bwMode="ltGray">
          <a:xfrm>
            <a:off x="9142800" y="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8" name="BG Pic Placeholder">
            <a:extLst>
              <a:ext uri="{FF2B5EF4-FFF2-40B4-BE49-F238E27FC236}">
                <a16:creationId xmlns:a16="http://schemas.microsoft.com/office/drawing/2014/main" id="{969EE14F-483D-F123-813B-20665AAECC31}"/>
              </a:ext>
            </a:extLst>
          </p:cNvPr>
          <p:cNvSpPr>
            <a:spLocks noGrp="1" noRot="1" noMove="1" noResize="1" noEditPoints="1" noAdjustHandles="1" noChangeArrowheads="1" noChangeShapeType="1"/>
          </p:cNvSpPr>
          <p:nvPr>
            <p:ph type="pic" sz="quarter" idx="19"/>
          </p:nvPr>
        </p:nvSpPr>
        <p:spPr bwMode="ltGray">
          <a:xfrm>
            <a:off x="0" y="17136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9" name="BG Pic Placeholder">
            <a:extLst>
              <a:ext uri="{FF2B5EF4-FFF2-40B4-BE49-F238E27FC236}">
                <a16:creationId xmlns:a16="http://schemas.microsoft.com/office/drawing/2014/main" id="{2089A723-F4F8-0195-4A17-73FFE24D1075}"/>
              </a:ext>
            </a:extLst>
          </p:cNvPr>
          <p:cNvSpPr>
            <a:spLocks noGrp="1" noRot="1" noMove="1" noResize="1" noEditPoints="1" noAdjustHandles="1" noChangeArrowheads="1" noChangeShapeType="1"/>
          </p:cNvSpPr>
          <p:nvPr>
            <p:ph type="pic" sz="quarter" idx="20" hasCustomPrompt="1"/>
          </p:nvPr>
        </p:nvSpPr>
        <p:spPr bwMode="ltGray">
          <a:xfrm>
            <a:off x="3047600" y="1713600"/>
            <a:ext cx="3049200" cy="1717200"/>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sz="110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a:pPr>
            <a:r>
              <a:rPr lang="en-GB" noProof="0"/>
              <a:t>Drag (single or multiple) image files </a:t>
            </a:r>
            <a:br>
              <a:rPr lang="en-GB" noProof="0"/>
            </a:br>
            <a:r>
              <a:rPr lang="en-GB" noProof="0"/>
              <a:t>from a folder to fill these </a:t>
            </a:r>
            <a:br>
              <a:rPr lang="en-GB" noProof="0"/>
            </a:br>
            <a:r>
              <a:rPr lang="en-GB" noProof="0"/>
              <a:t>picture placeholders in row order</a:t>
            </a:r>
          </a:p>
          <a:p>
            <a:endParaRPr lang="en-GB" noProof="0"/>
          </a:p>
        </p:txBody>
      </p:sp>
      <p:sp>
        <p:nvSpPr>
          <p:cNvPr id="20" name="BG Pic Placeholder">
            <a:extLst>
              <a:ext uri="{FF2B5EF4-FFF2-40B4-BE49-F238E27FC236}">
                <a16:creationId xmlns:a16="http://schemas.microsoft.com/office/drawing/2014/main" id="{89CD4B0F-9C31-BB9B-F87E-15396DF1E692}"/>
              </a:ext>
            </a:extLst>
          </p:cNvPr>
          <p:cNvSpPr>
            <a:spLocks noGrp="1" noRot="1" noMove="1" noResize="1" noEditPoints="1" noAdjustHandles="1" noChangeArrowheads="1" noChangeShapeType="1"/>
          </p:cNvSpPr>
          <p:nvPr>
            <p:ph type="pic" sz="quarter" idx="21" hasCustomPrompt="1"/>
          </p:nvPr>
        </p:nvSpPr>
        <p:spPr bwMode="ltGray">
          <a:xfrm>
            <a:off x="6095200" y="1713600"/>
            <a:ext cx="3049200" cy="1717200"/>
          </a:xfrm>
          <a:prstGeom prst="rect">
            <a:avLst/>
          </a:prstGeom>
        </p:spPr>
        <p:txBody>
          <a:bodyPr lIns="0" tIns="0" rIns="0" bIns="0" anchor="ctr">
            <a:noAutofit/>
          </a:bodyPr>
          <a:lstStyle>
            <a:lvl1pPr marL="0" indent="0" algn="ctr">
              <a:spcBef>
                <a:spcPts val="0"/>
              </a:spcBef>
              <a:buNone/>
              <a:defRPr sz="1050" b="0" baseline="0">
                <a:solidFill>
                  <a:srgbClr val="FCC600"/>
                </a:solidFill>
                <a:sym typeface="Wingdings" panose="05000000000000000000" pitchFamily="2" charset="2"/>
              </a:defRPr>
            </a:lvl1pPr>
          </a:lstStyle>
          <a:p>
            <a:r>
              <a:rPr lang="en-GB" noProof="0"/>
              <a:t>OR</a:t>
            </a:r>
            <a:br>
              <a:rPr lang="en-GB" noProof="0"/>
            </a:br>
            <a:br>
              <a:rPr lang="en-GB" noProof="0"/>
            </a:br>
            <a:r>
              <a:rPr lang="en-GB" noProof="0"/>
              <a:t>select an individual placeholder</a:t>
            </a:r>
            <a:br>
              <a:rPr lang="en-GB" noProof="0"/>
            </a:br>
            <a:r>
              <a:rPr lang="en-GB" noProof="0"/>
              <a:t>and drag an image from a folder </a:t>
            </a:r>
            <a:br>
              <a:rPr lang="en-GB" noProof="0"/>
            </a:br>
            <a:r>
              <a:rPr lang="en-GB" noProof="0"/>
              <a:t>or paste (</a:t>
            </a:r>
            <a:r>
              <a:rPr lang="en-GB" noProof="0" err="1"/>
              <a:t>CtrlV</a:t>
            </a:r>
            <a:r>
              <a:rPr lang="en-GB" noProof="0"/>
              <a:t>) image from clipboard</a:t>
            </a:r>
            <a:br>
              <a:rPr lang="en-GB" noProof="0"/>
            </a:br>
            <a:endParaRPr lang="en-GB" noProof="0"/>
          </a:p>
        </p:txBody>
      </p:sp>
      <p:sp>
        <p:nvSpPr>
          <p:cNvPr id="21" name="BG Pic Placeholder">
            <a:extLst>
              <a:ext uri="{FF2B5EF4-FFF2-40B4-BE49-F238E27FC236}">
                <a16:creationId xmlns:a16="http://schemas.microsoft.com/office/drawing/2014/main" id="{E1A6DCFB-549F-51AF-2A85-48753DF3BD8D}"/>
              </a:ext>
            </a:extLst>
          </p:cNvPr>
          <p:cNvSpPr>
            <a:spLocks noGrp="1" noRot="1" noMove="1" noResize="1" noEditPoints="1" noAdjustHandles="1" noChangeArrowheads="1" noChangeShapeType="1"/>
          </p:cNvSpPr>
          <p:nvPr>
            <p:ph type="pic" sz="quarter" idx="22"/>
          </p:nvPr>
        </p:nvSpPr>
        <p:spPr bwMode="ltGray">
          <a:xfrm>
            <a:off x="9142800" y="17136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3" name="BG Pic Placeholder">
            <a:extLst>
              <a:ext uri="{FF2B5EF4-FFF2-40B4-BE49-F238E27FC236}">
                <a16:creationId xmlns:a16="http://schemas.microsoft.com/office/drawing/2014/main" id="{66EE6760-E82E-258A-A7C7-05582093985A}"/>
              </a:ext>
            </a:extLst>
          </p:cNvPr>
          <p:cNvSpPr>
            <a:spLocks noGrp="1" noRot="1" noMove="1" noResize="1" noEditPoints="1" noAdjustHandles="1" noChangeArrowheads="1" noChangeShapeType="1"/>
          </p:cNvSpPr>
          <p:nvPr>
            <p:ph type="pic" sz="quarter" idx="24"/>
          </p:nvPr>
        </p:nvSpPr>
        <p:spPr bwMode="ltGray">
          <a:xfrm>
            <a:off x="0" y="34272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4" name="BG Pic Placeholder">
            <a:extLst>
              <a:ext uri="{FF2B5EF4-FFF2-40B4-BE49-F238E27FC236}">
                <a16:creationId xmlns:a16="http://schemas.microsoft.com/office/drawing/2014/main" id="{77CDDE92-A9CB-53AD-8F9D-BCFD70E8C78A}"/>
              </a:ext>
            </a:extLst>
          </p:cNvPr>
          <p:cNvSpPr>
            <a:spLocks noGrp="1" noRot="1" noMove="1" noResize="1" noEditPoints="1" noAdjustHandles="1" noChangeArrowheads="1" noChangeShapeType="1"/>
          </p:cNvSpPr>
          <p:nvPr>
            <p:ph type="pic" sz="quarter" idx="25" hasCustomPrompt="1"/>
          </p:nvPr>
        </p:nvSpPr>
        <p:spPr bwMode="ltGray">
          <a:xfrm>
            <a:off x="3047600" y="3427200"/>
            <a:ext cx="3049200" cy="1717200"/>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sz="105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a:pPr>
            <a:r>
              <a:rPr lang="en-GB" noProof="0"/>
              <a:t>OR </a:t>
            </a:r>
            <a:br>
              <a:rPr lang="en-GB" noProof="0"/>
            </a:br>
            <a:br>
              <a:rPr lang="en-GB" noProof="0"/>
            </a:br>
            <a:r>
              <a:rPr lang="en-GB" noProof="0"/>
              <a:t>click each individual icon to add a single</a:t>
            </a:r>
            <a:br>
              <a:rPr lang="en-GB" noProof="0"/>
            </a:br>
            <a:r>
              <a:rPr lang="en-GB" noProof="0"/>
              <a:t>image from a folder or URL </a:t>
            </a:r>
            <a:br>
              <a:rPr lang="en-GB" noProof="0"/>
            </a:br>
            <a:r>
              <a:rPr lang="en-GB" noProof="0"/>
              <a:t>(paste URL into ‘File name’ box)</a:t>
            </a:r>
          </a:p>
        </p:txBody>
      </p:sp>
      <p:sp>
        <p:nvSpPr>
          <p:cNvPr id="25" name="BG Pic Placeholder">
            <a:extLst>
              <a:ext uri="{FF2B5EF4-FFF2-40B4-BE49-F238E27FC236}">
                <a16:creationId xmlns:a16="http://schemas.microsoft.com/office/drawing/2014/main" id="{73F61965-5EC3-062A-871A-463F7B81641F}"/>
              </a:ext>
            </a:extLst>
          </p:cNvPr>
          <p:cNvSpPr>
            <a:spLocks noGrp="1" noRot="1" noMove="1" noResize="1" noEditPoints="1" noAdjustHandles="1" noChangeArrowheads="1" noChangeShapeType="1"/>
          </p:cNvSpPr>
          <p:nvPr>
            <p:ph type="pic" sz="quarter" idx="26"/>
          </p:nvPr>
        </p:nvSpPr>
        <p:spPr bwMode="ltGray">
          <a:xfrm>
            <a:off x="6095200" y="3427200"/>
            <a:ext cx="3049200" cy="1717200"/>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sz="800" b="0" baseline="0">
                <a:solidFill>
                  <a:schemeClr val="tx1">
                    <a:lumMod val="50000"/>
                  </a:schemeClr>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a:pPr>
            <a:r>
              <a:rPr lang="en-US" noProof="0"/>
              <a:t>Click icon to add picture</a:t>
            </a:r>
            <a:endParaRPr lang="en-GB" noProof="0"/>
          </a:p>
        </p:txBody>
      </p:sp>
      <p:sp>
        <p:nvSpPr>
          <p:cNvPr id="26" name="BG Pic Placeholder">
            <a:extLst>
              <a:ext uri="{FF2B5EF4-FFF2-40B4-BE49-F238E27FC236}">
                <a16:creationId xmlns:a16="http://schemas.microsoft.com/office/drawing/2014/main" id="{FCF91048-8EDB-0C9E-4ADA-925C434E3F89}"/>
              </a:ext>
            </a:extLst>
          </p:cNvPr>
          <p:cNvSpPr>
            <a:spLocks noGrp="1" noRot="1" noMove="1" noResize="1" noEditPoints="1" noAdjustHandles="1" noChangeArrowheads="1" noChangeShapeType="1"/>
          </p:cNvSpPr>
          <p:nvPr>
            <p:ph type="pic" sz="quarter" idx="27"/>
          </p:nvPr>
        </p:nvSpPr>
        <p:spPr bwMode="ltGray">
          <a:xfrm>
            <a:off x="9142800" y="34272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8" name="BG Pic Placeholder">
            <a:extLst>
              <a:ext uri="{FF2B5EF4-FFF2-40B4-BE49-F238E27FC236}">
                <a16:creationId xmlns:a16="http://schemas.microsoft.com/office/drawing/2014/main" id="{ECAFF10C-FC47-E5C3-345A-4E68F1136EFF}"/>
              </a:ext>
            </a:extLst>
          </p:cNvPr>
          <p:cNvSpPr>
            <a:spLocks noGrp="1" noRot="1" noMove="1" noResize="1" noEditPoints="1" noAdjustHandles="1" noChangeArrowheads="1" noChangeShapeType="1"/>
          </p:cNvSpPr>
          <p:nvPr>
            <p:ph type="pic" sz="quarter" idx="29"/>
          </p:nvPr>
        </p:nvSpPr>
        <p:spPr bwMode="ltGray">
          <a:xfrm>
            <a:off x="0" y="51408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9" name="BG Pic Placeholder">
            <a:extLst>
              <a:ext uri="{FF2B5EF4-FFF2-40B4-BE49-F238E27FC236}">
                <a16:creationId xmlns:a16="http://schemas.microsoft.com/office/drawing/2014/main" id="{95CFE522-AA89-4FCB-3A7E-9036E08DD4AD}"/>
              </a:ext>
            </a:extLst>
          </p:cNvPr>
          <p:cNvSpPr>
            <a:spLocks noGrp="1" noRot="1" noMove="1" noResize="1" noEditPoints="1" noAdjustHandles="1" noChangeArrowheads="1" noChangeShapeType="1"/>
          </p:cNvSpPr>
          <p:nvPr>
            <p:ph type="pic" sz="quarter" idx="30"/>
          </p:nvPr>
        </p:nvSpPr>
        <p:spPr bwMode="ltGray">
          <a:xfrm>
            <a:off x="3047600" y="51408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0" name="BG Pic Placeholder">
            <a:extLst>
              <a:ext uri="{FF2B5EF4-FFF2-40B4-BE49-F238E27FC236}">
                <a16:creationId xmlns:a16="http://schemas.microsoft.com/office/drawing/2014/main" id="{71DBAB5E-E7D1-F696-0C8C-BB88F4E3467D}"/>
              </a:ext>
            </a:extLst>
          </p:cNvPr>
          <p:cNvSpPr>
            <a:spLocks noGrp="1" noRot="1" noMove="1" noResize="1" noEditPoints="1" noAdjustHandles="1" noChangeArrowheads="1" noChangeShapeType="1"/>
          </p:cNvSpPr>
          <p:nvPr>
            <p:ph type="pic" sz="quarter" idx="31"/>
          </p:nvPr>
        </p:nvSpPr>
        <p:spPr bwMode="ltGray">
          <a:xfrm>
            <a:off x="6095200" y="51408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1" name="BG Pic Placeholder">
            <a:extLst>
              <a:ext uri="{FF2B5EF4-FFF2-40B4-BE49-F238E27FC236}">
                <a16:creationId xmlns:a16="http://schemas.microsoft.com/office/drawing/2014/main" id="{E49D480F-1C28-1AE8-CD15-11EBBE66CEFA}"/>
              </a:ext>
            </a:extLst>
          </p:cNvPr>
          <p:cNvSpPr>
            <a:spLocks noGrp="1" noRot="1" noMove="1" noResize="1" noEditPoints="1" noAdjustHandles="1" noChangeArrowheads="1" noChangeShapeType="1"/>
          </p:cNvSpPr>
          <p:nvPr>
            <p:ph type="pic" sz="quarter" idx="32"/>
          </p:nvPr>
        </p:nvSpPr>
        <p:spPr bwMode="ltGray">
          <a:xfrm>
            <a:off x="9142800" y="5140800"/>
            <a:ext cx="3049200" cy="1717200"/>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Tree>
    <p:extLst>
      <p:ext uri="{BB962C8B-B14F-4D97-AF65-F5344CB8AC3E}">
        <p14:creationId xmlns:p14="http://schemas.microsoft.com/office/powerpoint/2010/main" val="776653107"/>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x5 Ad montage">
    <p:bg>
      <p:bgPr>
        <a:solidFill>
          <a:schemeClr val="bg1"/>
        </a:solidFill>
        <a:effectLst/>
      </p:bgPr>
    </p:bg>
    <p:spTree>
      <p:nvGrpSpPr>
        <p:cNvPr id="1" name=""/>
        <p:cNvGrpSpPr/>
        <p:nvPr/>
      </p:nvGrpSpPr>
      <p:grpSpPr>
        <a:xfrm>
          <a:off x="0" y="0"/>
          <a:ext cx="0" cy="0"/>
          <a:chOff x="0" y="0"/>
          <a:chExt cx="0" cy="0"/>
        </a:xfrm>
      </p:grpSpPr>
      <p:sp>
        <p:nvSpPr>
          <p:cNvPr id="6" name="BG Pic Placeholder"/>
          <p:cNvSpPr>
            <a:spLocks noGrp="1" noRot="1" noMove="1" noResize="1" noEditPoints="1" noAdjustHandles="1" noChangeArrowheads="1" noChangeShapeType="1"/>
          </p:cNvSpPr>
          <p:nvPr>
            <p:ph type="pic" sz="quarter" idx="10"/>
          </p:nvPr>
        </p:nvSpPr>
        <p:spPr bwMode="ltGray">
          <a:xfrm>
            <a:off x="0" y="0"/>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4" name="BG Pic Placeholder">
            <a:extLst>
              <a:ext uri="{FF2B5EF4-FFF2-40B4-BE49-F238E27FC236}">
                <a16:creationId xmlns:a16="http://schemas.microsoft.com/office/drawing/2014/main" id="{7DED9791-B73E-D06D-0762-094B729A8FA7}"/>
              </a:ext>
            </a:extLst>
          </p:cNvPr>
          <p:cNvSpPr>
            <a:spLocks noGrp="1" noRot="1" noMove="1" noResize="1" noEditPoints="1" noAdjustHandles="1" noChangeArrowheads="1" noChangeShapeType="1"/>
          </p:cNvSpPr>
          <p:nvPr>
            <p:ph type="pic" sz="quarter" idx="15"/>
          </p:nvPr>
        </p:nvSpPr>
        <p:spPr bwMode="ltGray">
          <a:xfrm>
            <a:off x="2436000" y="0"/>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5" name="BG Pic Placeholder">
            <a:extLst>
              <a:ext uri="{FF2B5EF4-FFF2-40B4-BE49-F238E27FC236}">
                <a16:creationId xmlns:a16="http://schemas.microsoft.com/office/drawing/2014/main" id="{D1A0F503-F851-5347-2627-ED2E2D06107D}"/>
              </a:ext>
            </a:extLst>
          </p:cNvPr>
          <p:cNvSpPr>
            <a:spLocks noGrp="1" noRot="1" noMove="1" noResize="1" noEditPoints="1" noAdjustHandles="1" noChangeArrowheads="1" noChangeShapeType="1"/>
          </p:cNvSpPr>
          <p:nvPr>
            <p:ph type="pic" sz="quarter" idx="16"/>
          </p:nvPr>
        </p:nvSpPr>
        <p:spPr bwMode="ltGray">
          <a:xfrm>
            <a:off x="4872000" y="0"/>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6" name="BG Pic Placeholder">
            <a:extLst>
              <a:ext uri="{FF2B5EF4-FFF2-40B4-BE49-F238E27FC236}">
                <a16:creationId xmlns:a16="http://schemas.microsoft.com/office/drawing/2014/main" id="{74ADA892-D236-AA10-F5F4-E16BD9B4D5CB}"/>
              </a:ext>
            </a:extLst>
          </p:cNvPr>
          <p:cNvSpPr>
            <a:spLocks noGrp="1" noRot="1" noMove="1" noResize="1" noEditPoints="1" noAdjustHandles="1" noChangeArrowheads="1" noChangeShapeType="1"/>
          </p:cNvSpPr>
          <p:nvPr>
            <p:ph type="pic" sz="quarter" idx="17"/>
          </p:nvPr>
        </p:nvSpPr>
        <p:spPr bwMode="ltGray">
          <a:xfrm>
            <a:off x="7308000" y="0"/>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7" name="BG Pic Placeholder">
            <a:extLst>
              <a:ext uri="{FF2B5EF4-FFF2-40B4-BE49-F238E27FC236}">
                <a16:creationId xmlns:a16="http://schemas.microsoft.com/office/drawing/2014/main" id="{E5FDC138-F145-9A9C-DD7F-E58BC8426490}"/>
              </a:ext>
            </a:extLst>
          </p:cNvPr>
          <p:cNvSpPr>
            <a:spLocks noGrp="1" noRot="1" noMove="1" noResize="1" noEditPoints="1" noAdjustHandles="1" noChangeArrowheads="1" noChangeShapeType="1"/>
          </p:cNvSpPr>
          <p:nvPr>
            <p:ph type="pic" sz="quarter" idx="18"/>
          </p:nvPr>
        </p:nvSpPr>
        <p:spPr bwMode="ltGray">
          <a:xfrm>
            <a:off x="9744000" y="0"/>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8" name="BG Pic Placeholder">
            <a:extLst>
              <a:ext uri="{FF2B5EF4-FFF2-40B4-BE49-F238E27FC236}">
                <a16:creationId xmlns:a16="http://schemas.microsoft.com/office/drawing/2014/main" id="{969EE14F-483D-F123-813B-20665AAECC31}"/>
              </a:ext>
            </a:extLst>
          </p:cNvPr>
          <p:cNvSpPr>
            <a:spLocks noGrp="1" noRot="1" noMove="1" noResize="1" noEditPoints="1" noAdjustHandles="1" noChangeArrowheads="1" noChangeShapeType="1"/>
          </p:cNvSpPr>
          <p:nvPr>
            <p:ph type="pic" sz="quarter" idx="19"/>
          </p:nvPr>
        </p:nvSpPr>
        <p:spPr bwMode="ltGray">
          <a:xfrm>
            <a:off x="0" y="1371601"/>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19" name="BG Pic Placeholder">
            <a:extLst>
              <a:ext uri="{FF2B5EF4-FFF2-40B4-BE49-F238E27FC236}">
                <a16:creationId xmlns:a16="http://schemas.microsoft.com/office/drawing/2014/main" id="{2089A723-F4F8-0195-4A17-73FFE24D1075}"/>
              </a:ext>
            </a:extLst>
          </p:cNvPr>
          <p:cNvSpPr>
            <a:spLocks noGrp="1" noRot="1" noMove="1" noResize="1" noEditPoints="1" noAdjustHandles="1" noChangeArrowheads="1" noChangeShapeType="1"/>
          </p:cNvSpPr>
          <p:nvPr>
            <p:ph type="pic" sz="quarter" idx="20"/>
          </p:nvPr>
        </p:nvSpPr>
        <p:spPr bwMode="ltGray">
          <a:xfrm>
            <a:off x="2436000" y="1371601"/>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0" name="BG Pic Placeholder">
            <a:extLst>
              <a:ext uri="{FF2B5EF4-FFF2-40B4-BE49-F238E27FC236}">
                <a16:creationId xmlns:a16="http://schemas.microsoft.com/office/drawing/2014/main" id="{89CD4B0F-9C31-BB9B-F87E-15396DF1E692}"/>
              </a:ext>
            </a:extLst>
          </p:cNvPr>
          <p:cNvSpPr>
            <a:spLocks noGrp="1" noRot="1" noMove="1" noResize="1" noEditPoints="1" noAdjustHandles="1" noChangeArrowheads="1" noChangeShapeType="1"/>
          </p:cNvSpPr>
          <p:nvPr>
            <p:ph type="pic" sz="quarter" idx="21"/>
          </p:nvPr>
        </p:nvSpPr>
        <p:spPr bwMode="ltGray">
          <a:xfrm>
            <a:off x="4872000" y="1371601"/>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1" name="BG Pic Placeholder">
            <a:extLst>
              <a:ext uri="{FF2B5EF4-FFF2-40B4-BE49-F238E27FC236}">
                <a16:creationId xmlns:a16="http://schemas.microsoft.com/office/drawing/2014/main" id="{E1A6DCFB-549F-51AF-2A85-48753DF3BD8D}"/>
              </a:ext>
            </a:extLst>
          </p:cNvPr>
          <p:cNvSpPr>
            <a:spLocks noGrp="1" noRot="1" noMove="1" noResize="1" noEditPoints="1" noAdjustHandles="1" noChangeArrowheads="1" noChangeShapeType="1"/>
          </p:cNvSpPr>
          <p:nvPr>
            <p:ph type="pic" sz="quarter" idx="22"/>
          </p:nvPr>
        </p:nvSpPr>
        <p:spPr bwMode="ltGray">
          <a:xfrm>
            <a:off x="7308000" y="1371601"/>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2" name="BG Pic Placeholder">
            <a:extLst>
              <a:ext uri="{FF2B5EF4-FFF2-40B4-BE49-F238E27FC236}">
                <a16:creationId xmlns:a16="http://schemas.microsoft.com/office/drawing/2014/main" id="{E8947C26-E567-F8EC-3A66-5881416E65E5}"/>
              </a:ext>
            </a:extLst>
          </p:cNvPr>
          <p:cNvSpPr>
            <a:spLocks noGrp="1" noRot="1" noMove="1" noResize="1" noEditPoints="1" noAdjustHandles="1" noChangeArrowheads="1" noChangeShapeType="1"/>
          </p:cNvSpPr>
          <p:nvPr>
            <p:ph type="pic" sz="quarter" idx="23"/>
          </p:nvPr>
        </p:nvSpPr>
        <p:spPr bwMode="ltGray">
          <a:xfrm>
            <a:off x="9744000" y="1371601"/>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3" name="BG Pic Placeholder">
            <a:extLst>
              <a:ext uri="{FF2B5EF4-FFF2-40B4-BE49-F238E27FC236}">
                <a16:creationId xmlns:a16="http://schemas.microsoft.com/office/drawing/2014/main" id="{66EE6760-E82E-258A-A7C7-05582093985A}"/>
              </a:ext>
            </a:extLst>
          </p:cNvPr>
          <p:cNvSpPr>
            <a:spLocks noGrp="1" noRot="1" noMove="1" noResize="1" noEditPoints="1" noAdjustHandles="1" noChangeArrowheads="1" noChangeShapeType="1"/>
          </p:cNvSpPr>
          <p:nvPr>
            <p:ph type="pic" sz="quarter" idx="24"/>
          </p:nvPr>
        </p:nvSpPr>
        <p:spPr bwMode="ltGray">
          <a:xfrm>
            <a:off x="0" y="2743202"/>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4" name="BG Pic Placeholder">
            <a:extLst>
              <a:ext uri="{FF2B5EF4-FFF2-40B4-BE49-F238E27FC236}">
                <a16:creationId xmlns:a16="http://schemas.microsoft.com/office/drawing/2014/main" id="{77CDDE92-A9CB-53AD-8F9D-BCFD70E8C78A}"/>
              </a:ext>
            </a:extLst>
          </p:cNvPr>
          <p:cNvSpPr>
            <a:spLocks noGrp="1" noRot="1" noMove="1" noResize="1" noEditPoints="1" noAdjustHandles="1" noChangeArrowheads="1" noChangeShapeType="1"/>
          </p:cNvSpPr>
          <p:nvPr>
            <p:ph type="pic" sz="quarter" idx="25" hasCustomPrompt="1"/>
          </p:nvPr>
        </p:nvSpPr>
        <p:spPr bwMode="ltGray">
          <a:xfrm>
            <a:off x="2436000" y="2743202"/>
            <a:ext cx="2448000" cy="1371597"/>
          </a:xfrm>
          <a:prstGeom prst="rect">
            <a:avLst/>
          </a:prstGeom>
        </p:spPr>
        <p:txBody>
          <a:bodyPr lIns="0" tIns="0" rIns="0" bIns="0" anchor="ctr">
            <a:noAutofit/>
          </a:bodyPr>
          <a:lstStyle>
            <a:lvl1pPr marL="0" indent="0" algn="ctr">
              <a:spcBef>
                <a:spcPts val="0"/>
              </a:spcBef>
              <a:buNone/>
              <a:defRPr sz="105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None/>
              <a:tabLst/>
              <a:defRPr/>
            </a:pPr>
            <a:r>
              <a:rPr lang="en-GB" noProof="0"/>
              <a:t>Drag (single or multiple) image files </a:t>
            </a:r>
            <a:br>
              <a:rPr lang="en-GB" noProof="0"/>
            </a:br>
            <a:r>
              <a:rPr lang="en-GB" noProof="0"/>
              <a:t>from a folder to fill these </a:t>
            </a:r>
            <a:br>
              <a:rPr lang="en-GB" noProof="0"/>
            </a:br>
            <a:r>
              <a:rPr lang="en-GB" noProof="0"/>
              <a:t>picture placeholders in row order</a:t>
            </a:r>
          </a:p>
        </p:txBody>
      </p:sp>
      <p:sp>
        <p:nvSpPr>
          <p:cNvPr id="25" name="BG Pic Placeholder">
            <a:extLst>
              <a:ext uri="{FF2B5EF4-FFF2-40B4-BE49-F238E27FC236}">
                <a16:creationId xmlns:a16="http://schemas.microsoft.com/office/drawing/2014/main" id="{73F61965-5EC3-062A-871A-463F7B81641F}"/>
              </a:ext>
            </a:extLst>
          </p:cNvPr>
          <p:cNvSpPr>
            <a:spLocks noGrp="1" noRot="1" noMove="1" noResize="1" noEditPoints="1" noAdjustHandles="1" noChangeArrowheads="1" noChangeShapeType="1"/>
          </p:cNvSpPr>
          <p:nvPr>
            <p:ph type="pic" sz="quarter" idx="26" hasCustomPrompt="1"/>
          </p:nvPr>
        </p:nvSpPr>
        <p:spPr bwMode="ltGray">
          <a:xfrm>
            <a:off x="4872000" y="2743202"/>
            <a:ext cx="2448000" cy="1371597"/>
          </a:xfrm>
          <a:prstGeom prst="rect">
            <a:avLst/>
          </a:prstGeom>
        </p:spPr>
        <p:txBody>
          <a:bodyPr lIns="0" tIns="0" rIns="0" bIns="0" anchor="ctr">
            <a:noAutofit/>
          </a:bodyPr>
          <a:lstStyle>
            <a:lvl1pPr marL="0" marR="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sz="105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a:pPr>
            <a:r>
              <a:rPr lang="en-GB" noProof="0"/>
              <a:t>OR</a:t>
            </a:r>
            <a:br>
              <a:rPr lang="en-GB" noProof="0"/>
            </a:br>
            <a:br>
              <a:rPr lang="en-GB" noProof="0"/>
            </a:br>
            <a:r>
              <a:rPr lang="en-GB" noProof="0"/>
              <a:t>select an individual placeholder</a:t>
            </a:r>
            <a:br>
              <a:rPr lang="en-GB" noProof="0"/>
            </a:br>
            <a:r>
              <a:rPr lang="en-GB" noProof="0"/>
              <a:t>and drag an image from a folder </a:t>
            </a:r>
            <a:br>
              <a:rPr lang="en-GB" noProof="0"/>
            </a:br>
            <a:r>
              <a:rPr lang="en-GB" noProof="0"/>
              <a:t>or paste (</a:t>
            </a:r>
            <a:r>
              <a:rPr lang="en-GB" noProof="0" err="1"/>
              <a:t>CtrlV</a:t>
            </a:r>
            <a:r>
              <a:rPr lang="en-GB" noProof="0"/>
              <a:t>) image from clipboard</a:t>
            </a:r>
          </a:p>
        </p:txBody>
      </p:sp>
      <p:sp>
        <p:nvSpPr>
          <p:cNvPr id="26" name="BG Pic Placeholder">
            <a:extLst>
              <a:ext uri="{FF2B5EF4-FFF2-40B4-BE49-F238E27FC236}">
                <a16:creationId xmlns:a16="http://schemas.microsoft.com/office/drawing/2014/main" id="{FCF91048-8EDB-0C9E-4ADA-925C434E3F89}"/>
              </a:ext>
            </a:extLst>
          </p:cNvPr>
          <p:cNvSpPr>
            <a:spLocks noGrp="1" noRot="1" noMove="1" noResize="1" noEditPoints="1" noAdjustHandles="1" noChangeArrowheads="1" noChangeShapeType="1"/>
          </p:cNvSpPr>
          <p:nvPr>
            <p:ph type="pic" sz="quarter" idx="27" hasCustomPrompt="1"/>
          </p:nvPr>
        </p:nvSpPr>
        <p:spPr bwMode="ltGray">
          <a:xfrm>
            <a:off x="7308000" y="2743202"/>
            <a:ext cx="2448000" cy="1371597"/>
          </a:xfrm>
          <a:prstGeom prst="rect">
            <a:avLst/>
          </a:prstGeom>
        </p:spPr>
        <p:txBody>
          <a:bodyPr lIns="0" tIns="0" rIns="0" bIns="0" anchor="ctr">
            <a:noAutofit/>
          </a:bodyPr>
          <a:lstStyle>
            <a:lvl1pPr marL="0" indent="0" algn="ctr">
              <a:spcBef>
                <a:spcPts val="0"/>
              </a:spcBef>
              <a:buNone/>
              <a:defRPr sz="1050" b="0" baseline="0">
                <a:solidFill>
                  <a:srgbClr val="FCC600"/>
                </a:solidFill>
                <a:sym typeface="Wingdings" panose="05000000000000000000" pitchFamily="2" charset="2"/>
              </a:defRPr>
            </a:lvl1pPr>
          </a:lstStyle>
          <a:p>
            <a:pPr marL="0" marR="0" lvl="0" indent="0" algn="ctr" defTabSz="914400" rtl="0" eaLnBrk="1" fontAlgn="auto" latinLnBrk="0" hangingPunct="1">
              <a:lnSpc>
                <a:spcPct val="100000"/>
              </a:lnSpc>
              <a:spcBef>
                <a:spcPts val="0"/>
              </a:spcBef>
              <a:spcAft>
                <a:spcPts val="0"/>
              </a:spcAft>
              <a:buClr>
                <a:schemeClr val="tx2"/>
              </a:buClr>
              <a:buSzPct val="25000"/>
              <a:buFont typeface="Arial" panose="020B0604020202020204" pitchFamily="34" charset="0"/>
              <a:buNone/>
              <a:tabLst/>
              <a:defRPr/>
            </a:pPr>
            <a:r>
              <a:rPr lang="en-GB" noProof="0"/>
              <a:t>OR </a:t>
            </a:r>
            <a:br>
              <a:rPr lang="en-GB" noProof="0"/>
            </a:br>
            <a:br>
              <a:rPr lang="en-GB" noProof="0"/>
            </a:br>
            <a:r>
              <a:rPr lang="en-GB" noProof="0"/>
              <a:t>click each individual icon to add a single</a:t>
            </a:r>
            <a:br>
              <a:rPr lang="en-GB" noProof="0"/>
            </a:br>
            <a:r>
              <a:rPr lang="en-GB" noProof="0"/>
              <a:t>image from a folder or URL </a:t>
            </a:r>
            <a:br>
              <a:rPr lang="en-GB" noProof="0"/>
            </a:br>
            <a:r>
              <a:rPr lang="en-GB" noProof="0"/>
              <a:t>(paste URL into ‘File name’ box)</a:t>
            </a:r>
          </a:p>
        </p:txBody>
      </p:sp>
      <p:sp>
        <p:nvSpPr>
          <p:cNvPr id="27" name="BG Pic Placeholder">
            <a:extLst>
              <a:ext uri="{FF2B5EF4-FFF2-40B4-BE49-F238E27FC236}">
                <a16:creationId xmlns:a16="http://schemas.microsoft.com/office/drawing/2014/main" id="{6BBE873C-32DF-220F-DC39-6DF64A9F3766}"/>
              </a:ext>
            </a:extLst>
          </p:cNvPr>
          <p:cNvSpPr>
            <a:spLocks noGrp="1" noRot="1" noMove="1" noResize="1" noEditPoints="1" noAdjustHandles="1" noChangeArrowheads="1" noChangeShapeType="1"/>
          </p:cNvSpPr>
          <p:nvPr>
            <p:ph type="pic" sz="quarter" idx="28"/>
          </p:nvPr>
        </p:nvSpPr>
        <p:spPr bwMode="ltGray">
          <a:xfrm>
            <a:off x="9744000" y="2743202"/>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8" name="BG Pic Placeholder">
            <a:extLst>
              <a:ext uri="{FF2B5EF4-FFF2-40B4-BE49-F238E27FC236}">
                <a16:creationId xmlns:a16="http://schemas.microsoft.com/office/drawing/2014/main" id="{ECAFF10C-FC47-E5C3-345A-4E68F1136EFF}"/>
              </a:ext>
            </a:extLst>
          </p:cNvPr>
          <p:cNvSpPr>
            <a:spLocks noGrp="1" noRot="1" noMove="1" noResize="1" noEditPoints="1" noAdjustHandles="1" noChangeArrowheads="1" noChangeShapeType="1"/>
          </p:cNvSpPr>
          <p:nvPr>
            <p:ph type="pic" sz="quarter" idx="29"/>
          </p:nvPr>
        </p:nvSpPr>
        <p:spPr bwMode="ltGray">
          <a:xfrm>
            <a:off x="0" y="41148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29" name="BG Pic Placeholder">
            <a:extLst>
              <a:ext uri="{FF2B5EF4-FFF2-40B4-BE49-F238E27FC236}">
                <a16:creationId xmlns:a16="http://schemas.microsoft.com/office/drawing/2014/main" id="{95CFE522-AA89-4FCB-3A7E-9036E08DD4AD}"/>
              </a:ext>
            </a:extLst>
          </p:cNvPr>
          <p:cNvSpPr>
            <a:spLocks noGrp="1" noRot="1" noMove="1" noResize="1" noEditPoints="1" noAdjustHandles="1" noChangeArrowheads="1" noChangeShapeType="1"/>
          </p:cNvSpPr>
          <p:nvPr>
            <p:ph type="pic" sz="quarter" idx="30"/>
          </p:nvPr>
        </p:nvSpPr>
        <p:spPr bwMode="ltGray">
          <a:xfrm>
            <a:off x="2436000" y="41148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0" name="BG Pic Placeholder">
            <a:extLst>
              <a:ext uri="{FF2B5EF4-FFF2-40B4-BE49-F238E27FC236}">
                <a16:creationId xmlns:a16="http://schemas.microsoft.com/office/drawing/2014/main" id="{71DBAB5E-E7D1-F696-0C8C-BB88F4E3467D}"/>
              </a:ext>
            </a:extLst>
          </p:cNvPr>
          <p:cNvSpPr>
            <a:spLocks noGrp="1" noRot="1" noMove="1" noResize="1" noEditPoints="1" noAdjustHandles="1" noChangeArrowheads="1" noChangeShapeType="1"/>
          </p:cNvSpPr>
          <p:nvPr>
            <p:ph type="pic" sz="quarter" idx="31"/>
          </p:nvPr>
        </p:nvSpPr>
        <p:spPr bwMode="ltGray">
          <a:xfrm>
            <a:off x="4872000" y="41148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1" name="BG Pic Placeholder">
            <a:extLst>
              <a:ext uri="{FF2B5EF4-FFF2-40B4-BE49-F238E27FC236}">
                <a16:creationId xmlns:a16="http://schemas.microsoft.com/office/drawing/2014/main" id="{E49D480F-1C28-1AE8-CD15-11EBBE66CEFA}"/>
              </a:ext>
            </a:extLst>
          </p:cNvPr>
          <p:cNvSpPr>
            <a:spLocks noGrp="1" noRot="1" noMove="1" noResize="1" noEditPoints="1" noAdjustHandles="1" noChangeArrowheads="1" noChangeShapeType="1"/>
          </p:cNvSpPr>
          <p:nvPr>
            <p:ph type="pic" sz="quarter" idx="32"/>
          </p:nvPr>
        </p:nvSpPr>
        <p:spPr bwMode="ltGray">
          <a:xfrm>
            <a:off x="7308000" y="41148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2" name="BG Pic Placeholder">
            <a:extLst>
              <a:ext uri="{FF2B5EF4-FFF2-40B4-BE49-F238E27FC236}">
                <a16:creationId xmlns:a16="http://schemas.microsoft.com/office/drawing/2014/main" id="{E77CD559-B25D-CD84-EA1A-BA9DC67D5006}"/>
              </a:ext>
            </a:extLst>
          </p:cNvPr>
          <p:cNvSpPr>
            <a:spLocks noGrp="1" noRot="1" noMove="1" noResize="1" noEditPoints="1" noAdjustHandles="1" noChangeArrowheads="1" noChangeShapeType="1"/>
          </p:cNvSpPr>
          <p:nvPr>
            <p:ph type="pic" sz="quarter" idx="33"/>
          </p:nvPr>
        </p:nvSpPr>
        <p:spPr bwMode="ltGray">
          <a:xfrm>
            <a:off x="9744000" y="41148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3" name="BG Pic Placeholder">
            <a:extLst>
              <a:ext uri="{FF2B5EF4-FFF2-40B4-BE49-F238E27FC236}">
                <a16:creationId xmlns:a16="http://schemas.microsoft.com/office/drawing/2014/main" id="{A04600B0-14EB-A049-DE0C-8C10310EEF9F}"/>
              </a:ext>
            </a:extLst>
          </p:cNvPr>
          <p:cNvSpPr>
            <a:spLocks noGrp="1" noRot="1" noMove="1" noResize="1" noEditPoints="1" noAdjustHandles="1" noChangeArrowheads="1" noChangeShapeType="1"/>
          </p:cNvSpPr>
          <p:nvPr>
            <p:ph type="pic" sz="quarter" idx="34"/>
          </p:nvPr>
        </p:nvSpPr>
        <p:spPr bwMode="ltGray">
          <a:xfrm>
            <a:off x="0" y="54864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4" name="BG Pic Placeholder">
            <a:extLst>
              <a:ext uri="{FF2B5EF4-FFF2-40B4-BE49-F238E27FC236}">
                <a16:creationId xmlns:a16="http://schemas.microsoft.com/office/drawing/2014/main" id="{D433EED4-0E9C-3970-533E-35F66C63D03F}"/>
              </a:ext>
            </a:extLst>
          </p:cNvPr>
          <p:cNvSpPr>
            <a:spLocks noGrp="1" noRot="1" noMove="1" noResize="1" noEditPoints="1" noAdjustHandles="1" noChangeArrowheads="1" noChangeShapeType="1"/>
          </p:cNvSpPr>
          <p:nvPr>
            <p:ph type="pic" sz="quarter" idx="35"/>
          </p:nvPr>
        </p:nvSpPr>
        <p:spPr bwMode="ltGray">
          <a:xfrm>
            <a:off x="2436000" y="54864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5" name="BG Pic Placeholder">
            <a:extLst>
              <a:ext uri="{FF2B5EF4-FFF2-40B4-BE49-F238E27FC236}">
                <a16:creationId xmlns:a16="http://schemas.microsoft.com/office/drawing/2014/main" id="{D2BD97A4-5A9C-2F1A-9918-E6E8303D4FAB}"/>
              </a:ext>
            </a:extLst>
          </p:cNvPr>
          <p:cNvSpPr>
            <a:spLocks noGrp="1" noRot="1" noMove="1" noResize="1" noEditPoints="1" noAdjustHandles="1" noChangeArrowheads="1" noChangeShapeType="1"/>
          </p:cNvSpPr>
          <p:nvPr>
            <p:ph type="pic" sz="quarter" idx="36"/>
          </p:nvPr>
        </p:nvSpPr>
        <p:spPr bwMode="ltGray">
          <a:xfrm>
            <a:off x="4872000" y="54864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6" name="BG Pic Placeholder">
            <a:extLst>
              <a:ext uri="{FF2B5EF4-FFF2-40B4-BE49-F238E27FC236}">
                <a16:creationId xmlns:a16="http://schemas.microsoft.com/office/drawing/2014/main" id="{E8AC8784-9C66-445E-7BAB-81C4D6C05E20}"/>
              </a:ext>
            </a:extLst>
          </p:cNvPr>
          <p:cNvSpPr>
            <a:spLocks noGrp="1" noRot="1" noMove="1" noResize="1" noEditPoints="1" noAdjustHandles="1" noChangeArrowheads="1" noChangeShapeType="1"/>
          </p:cNvSpPr>
          <p:nvPr>
            <p:ph type="pic" sz="quarter" idx="37"/>
          </p:nvPr>
        </p:nvSpPr>
        <p:spPr bwMode="ltGray">
          <a:xfrm>
            <a:off x="7308000" y="54864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
        <p:nvSpPr>
          <p:cNvPr id="37" name="BG Pic Placeholder">
            <a:extLst>
              <a:ext uri="{FF2B5EF4-FFF2-40B4-BE49-F238E27FC236}">
                <a16:creationId xmlns:a16="http://schemas.microsoft.com/office/drawing/2014/main" id="{9123129E-BC0A-4432-25D0-C9DD8867F202}"/>
              </a:ext>
            </a:extLst>
          </p:cNvPr>
          <p:cNvSpPr>
            <a:spLocks noGrp="1" noRot="1" noMove="1" noResize="1" noEditPoints="1" noAdjustHandles="1" noChangeArrowheads="1" noChangeShapeType="1"/>
          </p:cNvSpPr>
          <p:nvPr>
            <p:ph type="pic" sz="quarter" idx="38"/>
          </p:nvPr>
        </p:nvSpPr>
        <p:spPr bwMode="ltGray">
          <a:xfrm>
            <a:off x="9744000" y="5486403"/>
            <a:ext cx="2448000" cy="1371597"/>
          </a:xfrm>
          <a:prstGeom prst="rect">
            <a:avLst/>
          </a:prstGeom>
        </p:spPr>
        <p:txBody>
          <a:bodyPr lIns="0" tIns="0" rIns="0" bIns="0" anchor="ctr">
            <a:noAutofit/>
          </a:bodyPr>
          <a:lstStyle>
            <a:lvl1pPr marL="0" indent="0" algn="ctr">
              <a:spcBef>
                <a:spcPts val="0"/>
              </a:spcBef>
              <a:buNone/>
              <a:defRPr sz="800" b="0" baseline="0">
                <a:solidFill>
                  <a:schemeClr val="tx1">
                    <a:lumMod val="50000"/>
                  </a:schemeClr>
                </a:solidFill>
                <a:sym typeface="Wingdings" panose="05000000000000000000" pitchFamily="2" charset="2"/>
              </a:defRPr>
            </a:lvl1pPr>
          </a:lstStyle>
          <a:p>
            <a:r>
              <a:rPr lang="en-US" noProof="0"/>
              <a:t>Click icon to add picture</a:t>
            </a:r>
            <a:endParaRPr lang="en-GB" noProof="0"/>
          </a:p>
        </p:txBody>
      </p:sp>
    </p:spTree>
    <p:extLst>
      <p:ext uri="{BB962C8B-B14F-4D97-AF65-F5344CB8AC3E}">
        <p14:creationId xmlns:p14="http://schemas.microsoft.com/office/powerpoint/2010/main" val="1946637520"/>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 CHARTING Layouts →">
    <p:bg>
      <p:bgPr>
        <a:pattFill prst="wdUpDiag">
          <a:fgClr>
            <a:schemeClr val="accent1"/>
          </a:fgClr>
          <a:bgClr>
            <a:schemeClr val="accent2"/>
          </a:bgClr>
        </a:pattFill>
        <a:effectLst/>
      </p:bgPr>
    </p:bg>
    <p:spTree>
      <p:nvGrpSpPr>
        <p:cNvPr id="1" name=""/>
        <p:cNvGrpSpPr/>
        <p:nvPr/>
      </p:nvGrpSpPr>
      <p:grpSpPr>
        <a:xfrm>
          <a:off x="0" y="0"/>
          <a:ext cx="0" cy="0"/>
          <a:chOff x="0" y="0"/>
          <a:chExt cx="0" cy="0"/>
        </a:xfrm>
      </p:grpSpPr>
      <p:sp>
        <p:nvSpPr>
          <p:cNvPr id="7" name="Quad Arrow Callout 6"/>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
        <p:nvSpPr>
          <p:cNvPr id="3" name="Quad Arrow Callout 6">
            <a:extLst>
              <a:ext uri="{FF2B5EF4-FFF2-40B4-BE49-F238E27FC236}">
                <a16:creationId xmlns:a16="http://schemas.microsoft.com/office/drawing/2014/main" id="{770716B6-199D-4F79-AE52-C381D558F098}"/>
              </a:ext>
            </a:extLst>
          </p:cNvPr>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
        <p:nvSpPr>
          <p:cNvPr id="4" name="Quad Arrow Callout 6">
            <a:extLst>
              <a:ext uri="{FF2B5EF4-FFF2-40B4-BE49-F238E27FC236}">
                <a16:creationId xmlns:a16="http://schemas.microsoft.com/office/drawing/2014/main" id="{BC9EE0A3-5AB7-427A-93E1-2B8EDAF8DDA6}"/>
              </a:ext>
            </a:extLst>
          </p:cNvPr>
          <p:cNvSpPr/>
          <p:nvPr/>
        </p:nvSpPr>
        <p:spPr>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
        <p:nvSpPr>
          <p:cNvPr id="5" name="Quad Arrow Callout 6">
            <a:extLst>
              <a:ext uri="{FF2B5EF4-FFF2-40B4-BE49-F238E27FC236}">
                <a16:creationId xmlns:a16="http://schemas.microsoft.com/office/drawing/2014/main" id="{6D8FC178-7AB8-4E09-89F7-3F690F376A01}"/>
              </a:ext>
            </a:extLst>
          </p:cNvPr>
          <p:cNvSpPr/>
          <p:nvPr userDrawn="1"/>
        </p:nvSpPr>
        <p:spPr bwMode="ltGray">
          <a:xfrm>
            <a:off x="2" y="2"/>
            <a:ext cx="12191999" cy="6869927"/>
          </a:xfrm>
          <a:custGeom>
            <a:avLst/>
            <a:gdLst/>
            <a:ahLst/>
            <a:cxnLst/>
            <a:rect l="l" t="t" r="r" b="b"/>
            <a:pathLst>
              <a:path w="2623458" h="2481943">
                <a:moveTo>
                  <a:pt x="0" y="0"/>
                </a:moveTo>
                <a:lnTo>
                  <a:pt x="1694497" y="0"/>
                </a:lnTo>
                <a:lnTo>
                  <a:pt x="1694497" y="495158"/>
                </a:lnTo>
                <a:lnTo>
                  <a:pt x="2002687" y="495158"/>
                </a:lnTo>
                <a:lnTo>
                  <a:pt x="2002687" y="184772"/>
                </a:lnTo>
                <a:lnTo>
                  <a:pt x="2623458" y="805543"/>
                </a:lnTo>
                <a:lnTo>
                  <a:pt x="2002687" y="1426314"/>
                </a:lnTo>
                <a:lnTo>
                  <a:pt x="2002687" y="1115928"/>
                </a:lnTo>
                <a:lnTo>
                  <a:pt x="1694497" y="1115928"/>
                </a:lnTo>
                <a:lnTo>
                  <a:pt x="1694497" y="1612277"/>
                </a:lnTo>
                <a:lnTo>
                  <a:pt x="1143143" y="1612277"/>
                </a:lnTo>
                <a:lnTo>
                  <a:pt x="1143143" y="1861172"/>
                </a:lnTo>
                <a:lnTo>
                  <a:pt x="1453529" y="1861172"/>
                </a:lnTo>
                <a:lnTo>
                  <a:pt x="832758" y="2481943"/>
                </a:lnTo>
                <a:lnTo>
                  <a:pt x="211987" y="1861172"/>
                </a:lnTo>
                <a:lnTo>
                  <a:pt x="522373" y="1861172"/>
                </a:lnTo>
                <a:lnTo>
                  <a:pt x="522373" y="1612277"/>
                </a:lnTo>
                <a:lnTo>
                  <a:pt x="0" y="1612277"/>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224000" rIns="144000" bIns="72000" numCol="1" spcCol="0" rtlCol="0" fromWordArt="0" anchor="t" anchorCtr="0" forceAA="0" compatLnSpc="1">
            <a:prstTxWarp prst="textNoShape">
              <a:avLst/>
            </a:prstTxWarp>
            <a:noAutofit/>
          </a:bodyPr>
          <a:lstStyle/>
          <a:p>
            <a:pPr algn="l">
              <a:spcAft>
                <a:spcPts val="600"/>
              </a:spcAft>
            </a:pPr>
            <a:r>
              <a:rPr lang="en-GB" sz="6600" b="1">
                <a:solidFill>
                  <a:schemeClr val="bg1"/>
                </a:solidFill>
              </a:rPr>
              <a:t>Charting</a:t>
            </a:r>
            <a:r>
              <a:rPr lang="en-GB" sz="6600" b="1" baseline="0">
                <a:solidFill>
                  <a:schemeClr val="bg1"/>
                </a:solidFill>
              </a:rPr>
              <a:t> Layouts</a:t>
            </a:r>
            <a:endParaRPr lang="en-GB" sz="6600" b="1">
              <a:solidFill>
                <a:schemeClr val="bg1"/>
              </a:solidFill>
            </a:endParaRPr>
          </a:p>
        </p:txBody>
      </p:sp>
    </p:spTree>
    <p:extLst>
      <p:ext uri="{BB962C8B-B14F-4D97-AF65-F5344CB8AC3E}">
        <p14:creationId xmlns:p14="http://schemas.microsoft.com/office/powerpoint/2010/main" val="410915726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59200" y="1090836"/>
            <a:ext cx="11664000" cy="215444"/>
          </a:xfrm>
          <a:prstGeom prst="rect">
            <a:avLst/>
          </a:prstGeom>
        </p:spPr>
        <p:txBody>
          <a:bodyPr wrap="square" lIns="144000" tIns="0" rIns="144000" bIns="0">
            <a:spAutoFit/>
          </a:bodyPr>
          <a:lstStyle>
            <a:lvl1pPr marL="0" indent="0" algn="l">
              <a:spcBef>
                <a:spcPts val="0"/>
              </a:spcBef>
              <a:spcAft>
                <a:spcPts val="0"/>
              </a:spcAft>
              <a:buSzPct val="100000"/>
              <a:buFontTx/>
              <a:buNone/>
              <a:defRPr sz="14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3" name="Title 2">
            <a:extLst>
              <a:ext uri="{FF2B5EF4-FFF2-40B4-BE49-F238E27FC236}">
                <a16:creationId xmlns:a16="http://schemas.microsoft.com/office/drawing/2014/main" id="{476EA533-C405-4558-AF19-396959DF0A05}"/>
              </a:ext>
            </a:extLst>
          </p:cNvPr>
          <p:cNvSpPr>
            <a:spLocks noGrp="1"/>
          </p:cNvSpPr>
          <p:nvPr>
            <p:ph type="title" hasCustomPrompt="1"/>
          </p:nvPr>
        </p:nvSpPr>
        <p:spPr>
          <a:xfrm>
            <a:off x="259200" y="100703"/>
            <a:ext cx="11664000" cy="846327"/>
          </a:xfrm>
        </p:spPr>
        <p:txBody>
          <a:bodyPr/>
          <a:lstStyle>
            <a:lvl1pPr>
              <a:defRPr/>
            </a:lvl1pPr>
          </a:lstStyle>
          <a:p>
            <a:r>
              <a:rPr lang="en-GB"/>
              <a:t>+Title &amp; subtitle only layout</a:t>
            </a:r>
          </a:p>
        </p:txBody>
      </p:sp>
    </p:spTree>
    <p:extLst>
      <p:ext uri="{BB962C8B-B14F-4D97-AF65-F5344CB8AC3E}">
        <p14:creationId xmlns:p14="http://schemas.microsoft.com/office/powerpoint/2010/main" val="1903296467"/>
      </p:ext>
    </p:extLst>
  </p:cSld>
  <p:clrMapOvr>
    <a:masterClrMapping/>
  </p:clrMapOvr>
  <p:transition>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Question &amp; Base Size/Footnot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78209" y="5915342"/>
            <a:ext cx="7380001" cy="324000"/>
          </a:xfrm>
          <a:prstGeom prst="rect">
            <a:avLst/>
          </a:prstGeom>
        </p:spPr>
        <p:txBody>
          <a:bodyPr lIns="144000" tIns="72000" rIns="72000" bIns="72000" anchor="b" anchorCtr="0">
            <a:noAutofit/>
          </a:bodyPr>
          <a:lstStyle>
            <a:lvl1pPr marL="0" indent="0">
              <a:lnSpc>
                <a:spcPct val="80000"/>
              </a:lnSpc>
              <a:spcBef>
                <a:spcPts val="0"/>
              </a:spcBef>
              <a:spcAft>
                <a:spcPts val="0"/>
              </a:spcAft>
              <a:buSzPct val="100000"/>
              <a:buFontTx/>
              <a:buNone/>
              <a:defRPr sz="800" b="0" i="0" baseline="0">
                <a:solidFill>
                  <a:schemeClr val="tx1"/>
                </a:solidFill>
                <a:latin typeface="+mn-lt"/>
              </a:defRPr>
            </a:lvl1pPr>
          </a:lstStyle>
          <a:p>
            <a:r>
              <a:rPr lang="en-GB"/>
              <a:t>Placeholder for Questionnaire questions</a:t>
            </a:r>
          </a:p>
        </p:txBody>
      </p:sp>
      <p:sp>
        <p:nvSpPr>
          <p:cNvPr id="5" name="Text Placeholder 4"/>
          <p:cNvSpPr>
            <a:spLocks noGrp="1"/>
          </p:cNvSpPr>
          <p:nvPr>
            <p:ph type="body" sz="quarter" idx="14" hasCustomPrompt="1"/>
          </p:nvPr>
        </p:nvSpPr>
        <p:spPr>
          <a:xfrm>
            <a:off x="7981950" y="5915342"/>
            <a:ext cx="3937000" cy="324000"/>
          </a:xfrm>
          <a:prstGeom prst="rect">
            <a:avLst/>
          </a:prstGeom>
        </p:spPr>
        <p:txBody>
          <a:bodyPr lIns="72000" tIns="72000" rIns="144000" bIns="72000" anchor="b">
            <a:noAutofit/>
          </a:bodyPr>
          <a:lstStyle>
            <a:lvl1pPr marL="0" indent="0" algn="r">
              <a:lnSpc>
                <a:spcPct val="80000"/>
              </a:lnSpc>
              <a:spcBef>
                <a:spcPts val="0"/>
              </a:spcBef>
              <a:spcAft>
                <a:spcPts val="0"/>
              </a:spcAft>
              <a:buSzPct val="100000"/>
              <a:buFontTx/>
              <a:buNone/>
              <a:defRPr sz="800" baseline="0">
                <a:solidFill>
                  <a:schemeClr val="tx2"/>
                </a:solidFill>
                <a:latin typeface="+mn-lt"/>
              </a:defRPr>
            </a:lvl1pPr>
          </a:lstStyle>
          <a:p>
            <a:pPr lvl="0"/>
            <a:r>
              <a:rPr lang="en-US"/>
              <a:t>Base Size or Footnote</a:t>
            </a:r>
            <a:endParaRPr lang="en-GB"/>
          </a:p>
        </p:txBody>
      </p:sp>
      <p:sp>
        <p:nvSpPr>
          <p:cNvPr id="2" name="Title 1">
            <a:extLst>
              <a:ext uri="{FF2B5EF4-FFF2-40B4-BE49-F238E27FC236}">
                <a16:creationId xmlns:a16="http://schemas.microsoft.com/office/drawing/2014/main" id="{17F1601D-9228-49E3-963E-A13BE4D97B4D}"/>
              </a:ext>
            </a:extLst>
          </p:cNvPr>
          <p:cNvSpPr>
            <a:spLocks noGrp="1"/>
          </p:cNvSpPr>
          <p:nvPr>
            <p:ph type="title" hasCustomPrompt="1"/>
          </p:nvPr>
        </p:nvSpPr>
        <p:spPr>
          <a:xfrm>
            <a:off x="259200" y="100703"/>
            <a:ext cx="11664000" cy="846327"/>
          </a:xfrm>
        </p:spPr>
        <p:txBody>
          <a:bodyPr/>
          <a:lstStyle>
            <a:lvl1pPr>
              <a:defRPr/>
            </a:lvl1pPr>
          </a:lstStyle>
          <a:p>
            <a:r>
              <a:rPr lang="en-GB"/>
              <a:t>+Title, subtitle, question &amp; base size/footnote layout</a:t>
            </a:r>
          </a:p>
        </p:txBody>
      </p:sp>
      <p:sp>
        <p:nvSpPr>
          <p:cNvPr id="8" name="Text Placeholder 3">
            <a:extLst>
              <a:ext uri="{FF2B5EF4-FFF2-40B4-BE49-F238E27FC236}">
                <a16:creationId xmlns:a16="http://schemas.microsoft.com/office/drawing/2014/main" id="{1B86EC7E-635C-4596-9E19-598302DE8A8B}"/>
              </a:ext>
            </a:extLst>
          </p:cNvPr>
          <p:cNvSpPr>
            <a:spLocks noGrp="1"/>
          </p:cNvSpPr>
          <p:nvPr>
            <p:ph type="body" sz="half" idx="2" hasCustomPrompt="1"/>
          </p:nvPr>
        </p:nvSpPr>
        <p:spPr>
          <a:xfrm>
            <a:off x="259200" y="1090836"/>
            <a:ext cx="11664000" cy="215444"/>
          </a:xfrm>
          <a:prstGeom prst="rect">
            <a:avLst/>
          </a:prstGeom>
        </p:spPr>
        <p:txBody>
          <a:bodyPr wrap="square" lIns="144000" tIns="0" rIns="144000" bIns="0">
            <a:spAutoFit/>
          </a:bodyPr>
          <a:lstStyle>
            <a:lvl1pPr marL="0" indent="0" algn="l">
              <a:spcBef>
                <a:spcPts val="0"/>
              </a:spcBef>
              <a:spcAft>
                <a:spcPts val="0"/>
              </a:spcAft>
              <a:buSzPct val="100000"/>
              <a:buFontTx/>
              <a:buNone/>
              <a:defRPr sz="14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Tree>
    <p:extLst>
      <p:ext uri="{BB962C8B-B14F-4D97-AF65-F5344CB8AC3E}">
        <p14:creationId xmlns:p14="http://schemas.microsoft.com/office/powerpoint/2010/main" val="40233325"/>
      </p:ext>
    </p:extLst>
  </p:cSld>
  <p:clrMapOvr>
    <a:masterClrMapping/>
  </p:clrMapOvr>
  <p:transition>
    <p:fade/>
  </p:transition>
  <p:extLst>
    <p:ext uri="{DCECCB84-F9BA-43D5-87BE-67443E8EF086}">
      <p15:sldGuideLst xmlns:p15="http://schemas.microsoft.com/office/powerpoint/2012/main">
        <p15:guide id="1" orient="horz" pos="3634">
          <p15:clr>
            <a:srgbClr val="5ACBF0"/>
          </p15:clr>
        </p15:guide>
        <p15:guide id="2" orient="horz" pos="84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CHART | Title | Subtitle | Qu | Base">
    <p:spTree>
      <p:nvGrpSpPr>
        <p:cNvPr id="1" name=""/>
        <p:cNvGrpSpPr/>
        <p:nvPr/>
      </p:nvGrpSpPr>
      <p:grpSpPr>
        <a:xfrm>
          <a:off x="0" y="0"/>
          <a:ext cx="0" cy="0"/>
          <a:chOff x="0" y="0"/>
          <a:chExt cx="0" cy="0"/>
        </a:xfrm>
      </p:grpSpPr>
      <p:sp>
        <p:nvSpPr>
          <p:cNvPr id="14" name="Content Placeholder 13"/>
          <p:cNvSpPr>
            <a:spLocks noGrp="1"/>
          </p:cNvSpPr>
          <p:nvPr>
            <p:ph sz="quarter" idx="16" hasCustomPrompt="1"/>
          </p:nvPr>
        </p:nvSpPr>
        <p:spPr>
          <a:xfrm>
            <a:off x="407988" y="1450086"/>
            <a:ext cx="11376025" cy="4317078"/>
          </a:xfrm>
        </p:spPr>
        <p:txBody>
          <a:bodyPr/>
          <a:lstStyle>
            <a:lvl1pPr marL="85725" indent="-85725">
              <a:buSzPct val="100000"/>
              <a:buFont typeface="Calibri" panose="020F0502020204030204" pitchFamily="34" charset="0"/>
              <a:buChar char=" "/>
              <a:defRPr/>
            </a:lvl1pPr>
          </a:lstStyle>
          <a:p>
            <a:pPr lvl="0"/>
            <a:r>
              <a:rPr lang="en-GB"/>
              <a:t>CHART ONLY | Do not use a full width placeholder for TEXT slides. This full width layout is for CHART only. If making a text slide, use either 2 or 3 column content layout to ‘chunk’ your text content</a:t>
            </a:r>
          </a:p>
        </p:txBody>
      </p:sp>
      <p:sp>
        <p:nvSpPr>
          <p:cNvPr id="3" name="Title 2">
            <a:extLst>
              <a:ext uri="{FF2B5EF4-FFF2-40B4-BE49-F238E27FC236}">
                <a16:creationId xmlns:a16="http://schemas.microsoft.com/office/drawing/2014/main" id="{91523672-4BF1-405A-96A0-2A059652C0F2}"/>
              </a:ext>
            </a:extLst>
          </p:cNvPr>
          <p:cNvSpPr>
            <a:spLocks noGrp="1"/>
          </p:cNvSpPr>
          <p:nvPr>
            <p:ph type="title" hasCustomPrompt="1"/>
          </p:nvPr>
        </p:nvSpPr>
        <p:spPr>
          <a:xfrm>
            <a:off x="259200" y="100703"/>
            <a:ext cx="11664000" cy="846327"/>
          </a:xfrm>
        </p:spPr>
        <p:txBody>
          <a:bodyPr/>
          <a:lstStyle>
            <a:lvl1pPr>
              <a:defRPr/>
            </a:lvl1pPr>
          </a:lstStyle>
          <a:p>
            <a:r>
              <a:rPr lang="en-GB"/>
              <a:t>+1 CHART | Title | Subtitle | Qu | Base layout</a:t>
            </a:r>
          </a:p>
        </p:txBody>
      </p:sp>
      <p:sp>
        <p:nvSpPr>
          <p:cNvPr id="8" name="Text Placeholder 3">
            <a:extLst>
              <a:ext uri="{FF2B5EF4-FFF2-40B4-BE49-F238E27FC236}">
                <a16:creationId xmlns:a16="http://schemas.microsoft.com/office/drawing/2014/main" id="{CEB5D78C-C7F7-4C83-9C87-8A2B9238571C}"/>
              </a:ext>
            </a:extLst>
          </p:cNvPr>
          <p:cNvSpPr>
            <a:spLocks noGrp="1"/>
          </p:cNvSpPr>
          <p:nvPr>
            <p:ph type="body" sz="half" idx="2" hasCustomPrompt="1"/>
          </p:nvPr>
        </p:nvSpPr>
        <p:spPr>
          <a:xfrm>
            <a:off x="259200" y="1090836"/>
            <a:ext cx="11664000" cy="215444"/>
          </a:xfrm>
        </p:spPr>
        <p:txBody>
          <a:bodyPr wrap="square" lIns="144000" tIns="0" rIns="144000" bIns="0">
            <a:spAutoFit/>
          </a:bodyPr>
          <a:lstStyle>
            <a:lvl1pPr marL="0" indent="0" algn="l">
              <a:spcBef>
                <a:spcPts val="0"/>
              </a:spcBef>
              <a:spcAft>
                <a:spcPts val="0"/>
              </a:spcAft>
              <a:buSzPct val="100000"/>
              <a:buFontTx/>
              <a:buNone/>
              <a:defRPr sz="1400">
                <a:solidFill>
                  <a:schemeClr val="tx2"/>
                </a:solidFill>
                <a:latin typeface="+mn-lt"/>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GB"/>
              <a:t>[click here to add slide title or subtitle]</a:t>
            </a:r>
          </a:p>
        </p:txBody>
      </p:sp>
      <p:sp>
        <p:nvSpPr>
          <p:cNvPr id="9" name="Text Placeholder 6">
            <a:extLst>
              <a:ext uri="{FF2B5EF4-FFF2-40B4-BE49-F238E27FC236}">
                <a16:creationId xmlns:a16="http://schemas.microsoft.com/office/drawing/2014/main" id="{1FF24C80-DCCB-46ED-AA94-063EEEDAA704}"/>
              </a:ext>
            </a:extLst>
          </p:cNvPr>
          <p:cNvSpPr>
            <a:spLocks noGrp="1"/>
          </p:cNvSpPr>
          <p:nvPr>
            <p:ph type="body" sz="quarter" idx="13" hasCustomPrompt="1"/>
          </p:nvPr>
        </p:nvSpPr>
        <p:spPr>
          <a:xfrm>
            <a:off x="278209" y="5915343"/>
            <a:ext cx="7380000" cy="324000"/>
          </a:xfrm>
          <a:prstGeom prst="rect">
            <a:avLst/>
          </a:prstGeom>
        </p:spPr>
        <p:txBody>
          <a:bodyPr lIns="144000" tIns="72000" rIns="72000" bIns="72000" anchor="b" anchorCtr="0">
            <a:noAutofit/>
          </a:bodyPr>
          <a:lstStyle>
            <a:lvl1pPr marL="0" indent="0">
              <a:lnSpc>
                <a:spcPct val="80000"/>
              </a:lnSpc>
              <a:spcBef>
                <a:spcPts val="0"/>
              </a:spcBef>
              <a:spcAft>
                <a:spcPts val="0"/>
              </a:spcAft>
              <a:buSzPct val="100000"/>
              <a:buFontTx/>
              <a:buNone/>
              <a:defRPr sz="800" b="0" i="0" baseline="0">
                <a:solidFill>
                  <a:schemeClr val="tx1"/>
                </a:solidFill>
                <a:latin typeface="+mn-lt"/>
              </a:defRPr>
            </a:lvl1pPr>
          </a:lstStyle>
          <a:p>
            <a:r>
              <a:rPr lang="en-GB"/>
              <a:t>Placeholder for Questionnaire questions</a:t>
            </a:r>
          </a:p>
        </p:txBody>
      </p:sp>
      <p:sp>
        <p:nvSpPr>
          <p:cNvPr id="13" name="Text Placeholder 4">
            <a:extLst>
              <a:ext uri="{FF2B5EF4-FFF2-40B4-BE49-F238E27FC236}">
                <a16:creationId xmlns:a16="http://schemas.microsoft.com/office/drawing/2014/main" id="{A5A09A1D-8CE5-40DB-B1F1-7CD3B9FCAFF4}"/>
              </a:ext>
            </a:extLst>
          </p:cNvPr>
          <p:cNvSpPr>
            <a:spLocks noGrp="1"/>
          </p:cNvSpPr>
          <p:nvPr>
            <p:ph type="body" sz="quarter" idx="14" hasCustomPrompt="1"/>
          </p:nvPr>
        </p:nvSpPr>
        <p:spPr>
          <a:xfrm>
            <a:off x="7981950" y="5915343"/>
            <a:ext cx="3937000" cy="324000"/>
          </a:xfrm>
          <a:prstGeom prst="rect">
            <a:avLst/>
          </a:prstGeom>
        </p:spPr>
        <p:txBody>
          <a:bodyPr lIns="72000" tIns="72000" rIns="144000" bIns="72000" anchor="b" anchorCtr="0">
            <a:noAutofit/>
          </a:bodyPr>
          <a:lstStyle>
            <a:lvl1pPr marL="0" indent="0" algn="r">
              <a:lnSpc>
                <a:spcPct val="80000"/>
              </a:lnSpc>
              <a:spcBef>
                <a:spcPts val="0"/>
              </a:spcBef>
              <a:spcAft>
                <a:spcPts val="0"/>
              </a:spcAft>
              <a:buSzPct val="100000"/>
              <a:buFontTx/>
              <a:buNone/>
              <a:defRPr sz="800" baseline="0">
                <a:solidFill>
                  <a:schemeClr val="tx2"/>
                </a:solidFill>
                <a:latin typeface="+mn-lt"/>
              </a:defRPr>
            </a:lvl1pPr>
          </a:lstStyle>
          <a:p>
            <a:pPr lvl="0"/>
            <a:r>
              <a:rPr lang="en-US"/>
              <a:t>Base Size or Footnote</a:t>
            </a:r>
            <a:endParaRPr lang="en-GB"/>
          </a:p>
        </p:txBody>
      </p:sp>
    </p:spTree>
    <p:extLst>
      <p:ext uri="{BB962C8B-B14F-4D97-AF65-F5344CB8AC3E}">
        <p14:creationId xmlns:p14="http://schemas.microsoft.com/office/powerpoint/2010/main" val="1034831465"/>
      </p:ext>
    </p:extLst>
  </p:cSld>
  <p:clrMapOvr>
    <a:masterClrMapping/>
  </p:clrMapOvr>
  <p:transition>
    <p:fade/>
  </p:transition>
  <p:hf hdr="0"/>
  <p:extLst>
    <p:ext uri="{DCECCB84-F9BA-43D5-87BE-67443E8EF086}">
      <p15:sldGuideLst xmlns:p15="http://schemas.microsoft.com/office/powerpoint/2012/main">
        <p15:guide id="2" orient="horz" pos="3634">
          <p15:clr>
            <a:srgbClr val="5ACBF0"/>
          </p15:clr>
        </p15:guide>
        <p15:guide id="3" orient="horz" pos="913">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nk Blank">
    <p:bg>
      <p:bgRef idx="1001">
        <a:schemeClr val="bg2"/>
      </p:bgRef>
    </p:bg>
    <p:spTree>
      <p:nvGrpSpPr>
        <p:cNvPr id="1" name=""/>
        <p:cNvGrpSpPr/>
        <p:nvPr/>
      </p:nvGrpSpPr>
      <p:grpSpPr>
        <a:xfrm>
          <a:off x="0" y="0"/>
          <a:ext cx="0" cy="0"/>
          <a:chOff x="0" y="0"/>
          <a:chExt cx="0" cy="0"/>
        </a:xfrm>
      </p:grpSpPr>
      <p:pic>
        <p:nvPicPr>
          <p:cNvPr id="6" name="S1 Footer Logo">
            <a:extLst>
              <a:ext uri="{FF2B5EF4-FFF2-40B4-BE49-F238E27FC236}">
                <a16:creationId xmlns:a16="http://schemas.microsoft.com/office/drawing/2014/main" id="{69CE9D45-D268-407C-BD68-3274400DB1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hidden">
          <a:xfrm>
            <a:off x="285601" y="6491706"/>
            <a:ext cx="902324" cy="216000"/>
          </a:xfrm>
          <a:prstGeom prst="rect">
            <a:avLst/>
          </a:prstGeom>
        </p:spPr>
      </p:pic>
    </p:spTree>
    <p:extLst>
      <p:ext uri="{BB962C8B-B14F-4D97-AF65-F5344CB8AC3E}">
        <p14:creationId xmlns:p14="http://schemas.microsoft.com/office/powerpoint/2010/main" val="5759136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Marker only [do not use]">
    <p:bg>
      <p:bgRef idx="1001">
        <a:schemeClr val="bg2"/>
      </p:bgRef>
    </p:bg>
    <p:spTree>
      <p:nvGrpSpPr>
        <p:cNvPr id="1" name=""/>
        <p:cNvGrpSpPr/>
        <p:nvPr/>
      </p:nvGrpSpPr>
      <p:grpSpPr>
        <a:xfrm>
          <a:off x="0" y="0"/>
          <a:ext cx="0" cy="0"/>
          <a:chOff x="0" y="0"/>
          <a:chExt cx="0" cy="0"/>
        </a:xfrm>
      </p:grpSpPr>
      <p:sp>
        <p:nvSpPr>
          <p:cNvPr id="2" name="TextBox 1"/>
          <p:cNvSpPr txBox="1"/>
          <p:nvPr/>
        </p:nvSpPr>
        <p:spPr bwMode="auto">
          <a:xfrm>
            <a:off x="417513" y="1630395"/>
            <a:ext cx="5629275" cy="3816425"/>
          </a:xfrm>
          <a:prstGeom prst="rect">
            <a:avLst/>
          </a:prstGeom>
          <a:noFill/>
        </p:spPr>
        <p:txBody>
          <a:bodyPr wrap="square" lIns="121917" tIns="60958" rIns="121917" bIns="60958" rtlCol="0">
            <a:spAutoFit/>
          </a:bodyPr>
          <a:lstStyle/>
          <a:p>
            <a:pPr marL="0" indent="0" algn="l">
              <a:spcAft>
                <a:spcPts val="0"/>
              </a:spcAft>
              <a:buClr>
                <a:srgbClr val="FFB81C"/>
              </a:buClr>
              <a:buFont typeface="Wingdings" pitchFamily="2" charset="2"/>
              <a:buNone/>
            </a:pPr>
            <a:r>
              <a:rPr lang="en-GB" sz="2000" b="0">
                <a:solidFill>
                  <a:srgbClr val="FCC600"/>
                </a:solidFill>
                <a:latin typeface="+mn-lt"/>
              </a:rPr>
              <a:t>Any Layouts or Masters you see </a:t>
            </a:r>
            <a:r>
              <a:rPr lang="en-GB" sz="2000" b="0" baseline="0">
                <a:solidFill>
                  <a:srgbClr val="FCC600"/>
                </a:solidFill>
                <a:latin typeface="+mn-lt"/>
              </a:rPr>
              <a:t>added after this layout are usually </a:t>
            </a:r>
            <a:r>
              <a:rPr lang="en-GB" sz="2000" b="1" baseline="0">
                <a:solidFill>
                  <a:srgbClr val="FCC600"/>
                </a:solidFill>
                <a:latin typeface="+mn-lt"/>
              </a:rPr>
              <a:t>duplicates</a:t>
            </a:r>
            <a:r>
              <a:rPr lang="en-GB" sz="2000" b="0" baseline="0">
                <a:solidFill>
                  <a:srgbClr val="FCC600"/>
                </a:solidFill>
                <a:latin typeface="+mn-lt"/>
              </a:rPr>
              <a:t> or </a:t>
            </a:r>
            <a:r>
              <a:rPr lang="en-GB" sz="2000" b="1" baseline="0">
                <a:solidFill>
                  <a:srgbClr val="FCC600"/>
                </a:solidFill>
                <a:latin typeface="+mn-lt"/>
              </a:rPr>
              <a:t>old </a:t>
            </a:r>
            <a:r>
              <a:rPr lang="en-GB" sz="2000" b="0" baseline="0">
                <a:solidFill>
                  <a:srgbClr val="FCC600"/>
                </a:solidFill>
                <a:latin typeface="+mn-lt"/>
              </a:rPr>
              <a:t>styles inserted from copying over slides from old templates. This happens when you paste slides using ‘</a:t>
            </a:r>
            <a:r>
              <a:rPr lang="en-GB" sz="2000" b="1" i="0" baseline="0">
                <a:solidFill>
                  <a:srgbClr val="FCC600"/>
                </a:solidFill>
                <a:latin typeface="+mn-lt"/>
              </a:rPr>
              <a:t>Keep Source Formatting</a:t>
            </a:r>
            <a:r>
              <a:rPr lang="en-GB" sz="2000" b="0" i="0" baseline="0">
                <a:solidFill>
                  <a:srgbClr val="FCC600"/>
                </a:solidFill>
                <a:latin typeface="+mn-lt"/>
              </a:rPr>
              <a:t>’</a:t>
            </a:r>
            <a:r>
              <a:rPr lang="en-GB" sz="2000" b="0" i="1" baseline="0">
                <a:solidFill>
                  <a:srgbClr val="FCC600"/>
                </a:solidFill>
                <a:latin typeface="+mn-lt"/>
              </a:rPr>
              <a:t>.</a:t>
            </a:r>
          </a:p>
          <a:p>
            <a:pPr marL="0" indent="0" algn="l">
              <a:spcAft>
                <a:spcPts val="0"/>
              </a:spcAft>
              <a:buClr>
                <a:srgbClr val="FFB81C"/>
              </a:buClr>
              <a:buFont typeface="Arial" panose="020B0604020202020204" pitchFamily="34" charset="0"/>
              <a:buNone/>
            </a:pPr>
            <a:endParaRPr lang="en-GB" sz="2000" b="0" i="0" baseline="0">
              <a:solidFill>
                <a:schemeClr val="tx1"/>
              </a:solidFill>
              <a:latin typeface="+mn-lt"/>
            </a:endParaRPr>
          </a:p>
          <a:p>
            <a:pPr marL="0" indent="0" algn="l">
              <a:spcAft>
                <a:spcPts val="0"/>
              </a:spcAft>
              <a:buClr>
                <a:srgbClr val="FFB81C"/>
              </a:buClr>
              <a:buFont typeface="Arial" panose="020B0604020202020204" pitchFamily="34" charset="0"/>
              <a:buNone/>
            </a:pPr>
            <a:r>
              <a:rPr lang="en-GB" sz="2000" b="0" i="0" baseline="0">
                <a:solidFill>
                  <a:schemeClr val="tx1"/>
                </a:solidFill>
                <a:latin typeface="+mn-lt"/>
              </a:rPr>
              <a:t>Keep an eye out for: </a:t>
            </a:r>
          </a:p>
          <a:p>
            <a:pPr marL="342900" indent="-342900" algn="l">
              <a:spcAft>
                <a:spcPts val="0"/>
              </a:spcAft>
              <a:buClr>
                <a:srgbClr val="FFB81C"/>
              </a:buClr>
              <a:buFont typeface="Wingdings 2" panose="05020102010507070707" pitchFamily="18" charset="2"/>
              <a:buChar char="P"/>
            </a:pPr>
            <a:r>
              <a:rPr lang="en-GB" sz="2000" b="0" i="0" baseline="0">
                <a:solidFill>
                  <a:schemeClr val="tx1"/>
                </a:solidFill>
                <a:latin typeface="+mn-lt"/>
              </a:rPr>
              <a:t>consistent logo format and position</a:t>
            </a:r>
          </a:p>
          <a:p>
            <a:pPr marL="342900" indent="-342900" algn="l">
              <a:spcAft>
                <a:spcPts val="0"/>
              </a:spcAft>
              <a:buClr>
                <a:srgbClr val="FFB81C"/>
              </a:buClr>
              <a:buFont typeface="Wingdings 2" panose="05020102010507070707" pitchFamily="18" charset="2"/>
              <a:buChar char="P"/>
            </a:pPr>
            <a:r>
              <a:rPr lang="en-GB" sz="2000" b="0" i="0" baseline="0">
                <a:solidFill>
                  <a:schemeClr val="tx1"/>
                </a:solidFill>
                <a:latin typeface="+mn-lt"/>
              </a:rPr>
              <a:t>consistent </a:t>
            </a:r>
            <a:r>
              <a:rPr lang="en-GB" sz="2000" b="1" i="0" baseline="0">
                <a:solidFill>
                  <a:schemeClr val="tx1"/>
                </a:solidFill>
                <a:latin typeface="+mn-lt"/>
              </a:rPr>
              <a:t>Arial</a:t>
            </a:r>
            <a:r>
              <a:rPr lang="en-GB" sz="2000" b="0" i="0" baseline="0">
                <a:solidFill>
                  <a:schemeClr val="tx1"/>
                </a:solidFill>
                <a:latin typeface="+mn-lt"/>
              </a:rPr>
              <a:t> font throughout </a:t>
            </a:r>
            <a:r>
              <a:rPr lang="en-GB" sz="2000" b="0" i="0" baseline="0">
                <a:solidFill>
                  <a:schemeClr val="tx1"/>
                </a:solidFill>
                <a:latin typeface="Arial" panose="020B0604020202020204" pitchFamily="34" charset="0"/>
                <a:cs typeface="Arial" panose="020B0604020202020204" pitchFamily="34" charset="0"/>
              </a:rPr>
              <a:t>(not Calibri!)</a:t>
            </a:r>
          </a:p>
          <a:p>
            <a:pPr marL="0" indent="0" algn="l">
              <a:spcAft>
                <a:spcPts val="0"/>
              </a:spcAft>
              <a:buClr>
                <a:srgbClr val="FFB81C"/>
              </a:buClr>
              <a:buFont typeface="Wingdings 2" panose="05020102010507070707" pitchFamily="18" charset="2"/>
              <a:buNone/>
            </a:pPr>
            <a:br>
              <a:rPr lang="en-GB" sz="2000" b="0" i="0" baseline="0">
                <a:solidFill>
                  <a:schemeClr val="tx1"/>
                </a:solidFill>
                <a:latin typeface="Arial" panose="020B0604020202020204" pitchFamily="34" charset="0"/>
                <a:cs typeface="Arial" panose="020B0604020202020204" pitchFamily="34" charset="0"/>
              </a:rPr>
            </a:br>
            <a:r>
              <a:rPr lang="en-GB" sz="2000" b="0" i="0" baseline="0">
                <a:solidFill>
                  <a:schemeClr val="tx1"/>
                </a:solidFill>
                <a:latin typeface="+mn-lt"/>
              </a:rPr>
              <a:t>- this is usually the giveaway on </a:t>
            </a:r>
            <a:r>
              <a:rPr lang="en-GB" sz="2000" b="1" i="0" baseline="0">
                <a:solidFill>
                  <a:schemeClr val="tx1"/>
                </a:solidFill>
                <a:latin typeface="+mn-lt"/>
              </a:rPr>
              <a:t>old</a:t>
            </a:r>
            <a:r>
              <a:rPr lang="en-GB" sz="2000" b="0" i="0" baseline="0">
                <a:solidFill>
                  <a:schemeClr val="tx1"/>
                </a:solidFill>
                <a:latin typeface="+mn-lt"/>
              </a:rPr>
              <a:t> templates sneaking in.  </a:t>
            </a:r>
          </a:p>
        </p:txBody>
      </p:sp>
      <p:sp>
        <p:nvSpPr>
          <p:cNvPr id="3" name="Arrow: Down 2">
            <a:extLst>
              <a:ext uri="{FF2B5EF4-FFF2-40B4-BE49-F238E27FC236}">
                <a16:creationId xmlns:a16="http://schemas.microsoft.com/office/drawing/2014/main" id="{58923B35-2BF9-4F0C-9B69-F23646DC9679}"/>
              </a:ext>
            </a:extLst>
          </p:cNvPr>
          <p:cNvSpPr/>
          <p:nvPr/>
        </p:nvSpPr>
        <p:spPr bwMode="gray">
          <a:xfrm>
            <a:off x="8093076" y="4529571"/>
            <a:ext cx="2343150" cy="1707717"/>
          </a:xfrm>
          <a:prstGeom prst="downArrow">
            <a:avLst/>
          </a:prstGeom>
          <a:solidFill>
            <a:srgbClr val="FCC6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5" name="Rectangle 4">
            <a:extLst>
              <a:ext uri="{FF2B5EF4-FFF2-40B4-BE49-F238E27FC236}">
                <a16:creationId xmlns:a16="http://schemas.microsoft.com/office/drawing/2014/main" id="{EE1A50A5-A529-4114-A576-3B6CD517D4E2}"/>
              </a:ext>
            </a:extLst>
          </p:cNvPr>
          <p:cNvSpPr/>
          <p:nvPr/>
        </p:nvSpPr>
        <p:spPr bwMode="auto">
          <a:xfrm>
            <a:off x="6600826" y="3468720"/>
            <a:ext cx="5327650" cy="1354213"/>
          </a:xfrm>
          <a:prstGeom prst="rect">
            <a:avLst/>
          </a:prstGeom>
          <a:noFill/>
        </p:spPr>
        <p:txBody>
          <a:bodyPr wrap="square" lIns="121917" tIns="60958" rIns="121917" bIns="60958" rtlCol="0">
            <a:spAutoFit/>
          </a:bodyPr>
          <a:lstStyle/>
          <a:p>
            <a:pPr lvl="0" indent="0">
              <a:spcAft>
                <a:spcPts val="4000"/>
              </a:spcAft>
              <a:buClr>
                <a:srgbClr val="FFB81C"/>
              </a:buClr>
              <a:buFont typeface="Wingdings" pitchFamily="2" charset="2"/>
              <a:buNone/>
            </a:pPr>
            <a:r>
              <a:rPr lang="en-GB" sz="2000" b="0">
                <a:solidFill>
                  <a:srgbClr val="FCC600"/>
                </a:solidFill>
              </a:rPr>
              <a:t>Delete any duplicate or old Masters/layouts and your slides should re-apply themselves to an appropriate layout from this file’s original Master.</a:t>
            </a:r>
          </a:p>
        </p:txBody>
      </p:sp>
    </p:spTree>
    <p:extLst>
      <p:ext uri="{BB962C8B-B14F-4D97-AF65-F5344CB8AC3E}">
        <p14:creationId xmlns:p14="http://schemas.microsoft.com/office/powerpoint/2010/main" val="6715152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FFF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CAB2FA-E9CA-4815-8BDE-35C7F78ECA63}"/>
              </a:ext>
            </a:extLst>
          </p:cNvPr>
          <p:cNvSpPr/>
          <p:nvPr/>
        </p:nvSpPr>
        <p:spPr bwMode="ltGray">
          <a:xfrm>
            <a:off x="0" y="0"/>
            <a:ext cx="4045405" cy="2988000"/>
          </a:xfrm>
          <a:prstGeom prst="rect">
            <a:avLst/>
          </a:prstGeom>
          <a:solidFill>
            <a:srgbClr val="ED329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71" tIns="26771" rIns="26771" bIns="26771" numCol="1" spcCol="19042" rtlCol="0" anchor="ctr">
            <a:noAutofit/>
          </a:bodyPr>
          <a:lstStyle/>
          <a:p>
            <a:pPr algn="ctr" defTabSz="308013"/>
            <a:endParaRPr lang="en-GB" sz="1575">
              <a:solidFill>
                <a:srgbClr val="FFFFFF"/>
              </a:solidFill>
              <a:effectLst>
                <a:outerShdw blurRad="38100" dist="12700" dir="5400000" rotWithShape="0">
                  <a:srgbClr val="000000">
                    <a:alpha val="50000"/>
                  </a:srgbClr>
                </a:outerShdw>
              </a:effectLst>
              <a:latin typeface="Calibri" panose="020F0502020204030204" pitchFamily="34" charset="0"/>
              <a:sym typeface="Calibri"/>
            </a:endParaRPr>
          </a:p>
        </p:txBody>
      </p:sp>
      <p:sp>
        <p:nvSpPr>
          <p:cNvPr id="25" name="Rectangle 24">
            <a:extLst>
              <a:ext uri="{FF2B5EF4-FFF2-40B4-BE49-F238E27FC236}">
                <a16:creationId xmlns:a16="http://schemas.microsoft.com/office/drawing/2014/main" id="{74612464-3DF2-469F-94D8-B6E52175FD41}"/>
              </a:ext>
            </a:extLst>
          </p:cNvPr>
          <p:cNvSpPr/>
          <p:nvPr/>
        </p:nvSpPr>
        <p:spPr bwMode="ltGray">
          <a:xfrm>
            <a:off x="8149882" y="0"/>
            <a:ext cx="4046119" cy="2988000"/>
          </a:xfrm>
          <a:prstGeom prst="rect">
            <a:avLst/>
          </a:prstGeom>
          <a:solidFill>
            <a:srgbClr val="ED329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71" tIns="26771" rIns="26771" bIns="26771" numCol="1" spcCol="19042" rtlCol="0" anchor="ctr">
            <a:noAutofit/>
          </a:bodyPr>
          <a:lstStyle/>
          <a:p>
            <a:pPr algn="ctr" defTabSz="308013"/>
            <a:endParaRPr lang="en-GB" sz="1575">
              <a:solidFill>
                <a:srgbClr val="FFFFFF"/>
              </a:solidFill>
              <a:effectLst>
                <a:outerShdw blurRad="38100" dist="12700" dir="5400000" rotWithShape="0">
                  <a:srgbClr val="000000">
                    <a:alpha val="50000"/>
                  </a:srgbClr>
                </a:outerShdw>
              </a:effectLst>
              <a:latin typeface="Calibri" panose="020F0502020204030204" pitchFamily="34" charset="0"/>
              <a:sym typeface="Calibri"/>
            </a:endParaRPr>
          </a:p>
        </p:txBody>
      </p:sp>
      <p:sp>
        <p:nvSpPr>
          <p:cNvPr id="8" name="Google Shape;1243;p254">
            <a:extLst>
              <a:ext uri="{FF2B5EF4-FFF2-40B4-BE49-F238E27FC236}">
                <a16:creationId xmlns:a16="http://schemas.microsoft.com/office/drawing/2014/main" id="{FE3F41E2-A3A6-46E4-AC78-A9326E26F3B8}"/>
              </a:ext>
            </a:extLst>
          </p:cNvPr>
          <p:cNvSpPr txBox="1"/>
          <p:nvPr/>
        </p:nvSpPr>
        <p:spPr bwMode="white">
          <a:xfrm>
            <a:off x="425968" y="1351796"/>
            <a:ext cx="3296592" cy="1212736"/>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90000"/>
              </a:lnSpc>
              <a:spcBef>
                <a:spcPts val="0"/>
              </a:spcBef>
              <a:spcAft>
                <a:spcPts val="0"/>
              </a:spcAft>
              <a:buClr>
                <a:srgbClr val="000000"/>
              </a:buClr>
              <a:buSzTx/>
              <a:buFont typeface="Arial"/>
              <a:buNone/>
              <a:tabLst/>
              <a:defRPr/>
            </a:pPr>
            <a:r>
              <a:rPr kumimoji="0" lang="en-GB" sz="2000" i="0" u="none" strike="noStrike" kern="0" cap="none" spc="-80" normalizeH="0" baseline="0" noProof="0">
                <a:ln>
                  <a:noFill/>
                </a:ln>
                <a:solidFill>
                  <a:schemeClr val="bg1"/>
                </a:solidFill>
                <a:effectLst/>
                <a:uLnTx/>
                <a:uFillTx/>
                <a:latin typeface="+mj-lt"/>
                <a:ea typeface="Arial Black"/>
                <a:cs typeface="Arial Black"/>
                <a:sym typeface="Arial Black"/>
              </a:rPr>
              <a:t>If a brand comes</a:t>
            </a:r>
            <a:br>
              <a:rPr kumimoji="0" lang="en-GB" sz="2000" i="0" u="none" strike="noStrike" kern="0" cap="none" spc="-80" normalizeH="0" baseline="0" noProof="0">
                <a:ln>
                  <a:noFill/>
                </a:ln>
                <a:solidFill>
                  <a:schemeClr val="bg1"/>
                </a:solidFill>
                <a:effectLst/>
                <a:uLnTx/>
                <a:uFillTx/>
                <a:latin typeface="+mj-lt"/>
                <a:ea typeface="Arial Black"/>
                <a:cs typeface="Arial Black"/>
                <a:sym typeface="Arial Black"/>
              </a:rPr>
            </a:br>
            <a:r>
              <a:rPr kumimoji="0" lang="en-GB" sz="2000" i="0" u="none" strike="noStrike" kern="0" cap="none" spc="-80" normalizeH="0" baseline="0" noProof="0">
                <a:ln>
                  <a:noFill/>
                </a:ln>
                <a:solidFill>
                  <a:schemeClr val="bg1"/>
                </a:solidFill>
                <a:effectLst/>
                <a:uLnTx/>
                <a:uFillTx/>
                <a:latin typeface="+mj-lt"/>
                <a:ea typeface="Arial Black"/>
                <a:cs typeface="Arial Black"/>
                <a:sym typeface="Arial Black"/>
              </a:rPr>
              <a:t>readily to mind,</a:t>
            </a:r>
            <a:br>
              <a:rPr kumimoji="0" lang="en-GB" sz="2000" i="0" u="none" strike="noStrike" kern="0" cap="none" spc="-80" normalizeH="0" baseline="0" noProof="0">
                <a:ln>
                  <a:noFill/>
                </a:ln>
                <a:solidFill>
                  <a:schemeClr val="bg1"/>
                </a:solidFill>
                <a:effectLst/>
                <a:uLnTx/>
                <a:uFillTx/>
                <a:latin typeface="+mj-lt"/>
                <a:ea typeface="Arial Black"/>
                <a:cs typeface="Arial Black"/>
                <a:sym typeface="Arial Black"/>
              </a:rPr>
            </a:br>
            <a:r>
              <a:rPr kumimoji="0" lang="en-GB" sz="2000" i="0" u="none" strike="noStrike" kern="0" cap="none" spc="-80" normalizeH="0" baseline="0" noProof="0">
                <a:ln>
                  <a:noFill/>
                </a:ln>
                <a:solidFill>
                  <a:schemeClr val="bg1"/>
                </a:solidFill>
                <a:effectLst/>
                <a:uLnTx/>
                <a:uFillTx/>
                <a:latin typeface="+mj-lt"/>
                <a:ea typeface="Arial Black"/>
                <a:cs typeface="Arial Black"/>
                <a:sym typeface="Arial Black"/>
              </a:rPr>
              <a:t>it’s a good choice.</a:t>
            </a:r>
          </a:p>
        </p:txBody>
      </p:sp>
      <p:sp>
        <p:nvSpPr>
          <p:cNvPr id="9" name="Title 1">
            <a:extLst>
              <a:ext uri="{FF2B5EF4-FFF2-40B4-BE49-F238E27FC236}">
                <a16:creationId xmlns:a16="http://schemas.microsoft.com/office/drawing/2014/main" id="{2B040B16-86DE-43B9-B8AB-B3117534480F}"/>
              </a:ext>
            </a:extLst>
          </p:cNvPr>
          <p:cNvSpPr txBox="1">
            <a:spLocks/>
          </p:cNvSpPr>
          <p:nvPr/>
        </p:nvSpPr>
        <p:spPr bwMode="ltGray">
          <a:xfrm>
            <a:off x="425968" y="375396"/>
            <a:ext cx="3572715" cy="976400"/>
          </a:xfrm>
          <a:prstGeom prst="rect">
            <a:avLst/>
          </a:prstGeom>
        </p:spPr>
        <p:txBody>
          <a:bodyPr anchor="ctr" anchorCtr="0">
            <a:noAutofit/>
          </a:bodyPr>
          <a:lstStyle>
            <a:lvl1pPr algn="ctr" defTabSz="914400" rtl="0" eaLnBrk="1" latinLnBrk="0" hangingPunct="1">
              <a:lnSpc>
                <a:spcPct val="100000"/>
              </a:lnSpc>
              <a:spcBef>
                <a:spcPct val="0"/>
              </a:spcBef>
              <a:buNone/>
              <a:defRPr sz="4000" b="1" kern="1200">
                <a:solidFill>
                  <a:schemeClr val="tx1"/>
                </a:solidFill>
                <a:latin typeface="+mj-lt"/>
                <a:ea typeface="+mj-ea"/>
                <a:cs typeface="Arial" panose="020B0604020202020204" pitchFamily="34" charset="0"/>
              </a:defRPr>
            </a:lvl1pPr>
          </a:lstStyle>
          <a:p>
            <a:pPr algn="l"/>
            <a:r>
              <a:rPr lang="en-US" sz="4800" b="0" spc="-150">
                <a:solidFill>
                  <a:srgbClr val="FCC600"/>
                </a:solidFill>
                <a:latin typeface="+mj-lt"/>
                <a:cs typeface="Calibri" panose="020F0502020204030204" pitchFamily="34" charset="0"/>
              </a:rPr>
              <a:t>F</a:t>
            </a:r>
            <a:r>
              <a:rPr lang="en-US" sz="4800" b="0" spc="-150">
                <a:solidFill>
                  <a:schemeClr val="bg1"/>
                </a:solidFill>
                <a:latin typeface="+mj-lt"/>
                <a:cs typeface="Calibri" panose="020F0502020204030204" pitchFamily="34" charset="0"/>
              </a:rPr>
              <a:t>ame</a:t>
            </a:r>
            <a:endParaRPr lang="en-GB" sz="4800" b="0" spc="-150">
              <a:solidFill>
                <a:schemeClr val="bg1"/>
              </a:solidFill>
              <a:latin typeface="+mj-lt"/>
              <a:cs typeface="Calibri" panose="020F0502020204030204" pitchFamily="34" charset="0"/>
            </a:endParaRPr>
          </a:p>
        </p:txBody>
      </p:sp>
      <p:sp>
        <p:nvSpPr>
          <p:cNvPr id="26" name="Google Shape;1243;p254">
            <a:extLst>
              <a:ext uri="{FF2B5EF4-FFF2-40B4-BE49-F238E27FC236}">
                <a16:creationId xmlns:a16="http://schemas.microsoft.com/office/drawing/2014/main" id="{41C8E6E6-6B23-4FCD-B2FF-E2772CD26BC4}"/>
              </a:ext>
            </a:extLst>
          </p:cNvPr>
          <p:cNvSpPr txBox="1"/>
          <p:nvPr/>
        </p:nvSpPr>
        <p:spPr bwMode="white">
          <a:xfrm>
            <a:off x="8553969" y="1351796"/>
            <a:ext cx="3433241" cy="1212736"/>
          </a:xfrm>
          <a:prstGeom prst="rect">
            <a:avLst/>
          </a:prstGeom>
          <a:noFill/>
          <a:ln>
            <a:noFill/>
          </a:ln>
        </p:spPr>
        <p:txBody>
          <a:bodyPr spcFirstLastPara="1" wrap="square" lIns="91425" tIns="91425" rIns="91425" bIns="91425" anchor="t" anchorCtr="0">
            <a:noAutofit/>
          </a:bodyPr>
          <a:lstStyle>
            <a:defPPr>
              <a:defRPr lang="en-US"/>
            </a:defPPr>
            <a:lvl1pPr marR="0" lvl="0" indent="0" fontAlgn="auto">
              <a:lnSpc>
                <a:spcPct val="90000"/>
              </a:lnSpc>
              <a:spcBef>
                <a:spcPts val="0"/>
              </a:spcBef>
              <a:spcAft>
                <a:spcPts val="0"/>
              </a:spcAft>
              <a:buClr>
                <a:srgbClr val="000000"/>
              </a:buClr>
              <a:buSzTx/>
              <a:buFont typeface="Arial"/>
              <a:buNone/>
              <a:tabLst/>
              <a:defRPr kumimoji="0" sz="2000" i="0" u="none" strike="noStrike" kern="0" cap="none" spc="-110" normalizeH="0">
                <a:ln>
                  <a:noFill/>
                </a:ln>
                <a:solidFill>
                  <a:schemeClr val="bg1"/>
                </a:solidFill>
                <a:effectLst/>
                <a:uLnTx/>
                <a:uFillTx/>
                <a:latin typeface="Arial Black"/>
                <a:ea typeface="Arial Black"/>
                <a:cs typeface="Arial Black"/>
              </a:defRPr>
            </a:lvl1pPr>
          </a:lstStyle>
          <a:p>
            <a:r>
              <a:rPr lang="en-GB" sz="2000" spc="-80" baseline="0">
                <a:latin typeface="+mj-lt"/>
                <a:sym typeface="Arial Black"/>
              </a:rPr>
              <a:t>If I recognise</a:t>
            </a:r>
            <a:br>
              <a:rPr lang="en-GB" sz="2000" spc="-80" baseline="0">
                <a:latin typeface="+mj-lt"/>
                <a:sym typeface="Arial Black"/>
              </a:rPr>
            </a:br>
            <a:r>
              <a:rPr lang="en-GB" sz="2000" spc="-80" baseline="0">
                <a:latin typeface="+mj-lt"/>
                <a:sym typeface="Arial Black"/>
              </a:rPr>
              <a:t>a brand quickly,</a:t>
            </a:r>
            <a:br>
              <a:rPr lang="en-GB" sz="2000" spc="-80" baseline="0">
                <a:latin typeface="+mj-lt"/>
                <a:sym typeface="Arial Black"/>
              </a:rPr>
            </a:br>
            <a:r>
              <a:rPr lang="en-GB" sz="2000" spc="-80" baseline="0">
                <a:latin typeface="+mj-lt"/>
                <a:sym typeface="Arial Black"/>
              </a:rPr>
              <a:t>it’s a good choice.</a:t>
            </a:r>
          </a:p>
        </p:txBody>
      </p:sp>
      <p:sp>
        <p:nvSpPr>
          <p:cNvPr id="27" name="Title 1">
            <a:extLst>
              <a:ext uri="{FF2B5EF4-FFF2-40B4-BE49-F238E27FC236}">
                <a16:creationId xmlns:a16="http://schemas.microsoft.com/office/drawing/2014/main" id="{8F1DB747-90E6-45C8-B87C-CA8A3E03662F}"/>
              </a:ext>
            </a:extLst>
          </p:cNvPr>
          <p:cNvSpPr txBox="1">
            <a:spLocks/>
          </p:cNvSpPr>
          <p:nvPr/>
        </p:nvSpPr>
        <p:spPr bwMode="ltGray">
          <a:xfrm>
            <a:off x="8553969" y="375396"/>
            <a:ext cx="3433241" cy="976400"/>
          </a:xfrm>
          <a:prstGeom prst="rect">
            <a:avLst/>
          </a:prstGeom>
        </p:spPr>
        <p:txBody>
          <a:bodyPr anchor="ctr" anchorCtr="0">
            <a:noAutofit/>
          </a:bodyPr>
          <a:lstStyle>
            <a:lvl1pPr algn="ctr" defTabSz="914400" rtl="0" eaLnBrk="1" latinLnBrk="0" hangingPunct="1">
              <a:lnSpc>
                <a:spcPct val="100000"/>
              </a:lnSpc>
              <a:spcBef>
                <a:spcPct val="0"/>
              </a:spcBef>
              <a:buNone/>
              <a:defRPr sz="4000" b="1" kern="1200">
                <a:solidFill>
                  <a:schemeClr val="tx1"/>
                </a:solidFill>
                <a:latin typeface="+mj-lt"/>
                <a:ea typeface="+mj-ea"/>
                <a:cs typeface="Arial" panose="020B0604020202020204" pitchFamily="34" charset="0"/>
              </a:defRPr>
            </a:lvl1pPr>
          </a:lstStyle>
          <a:p>
            <a:pPr algn="l"/>
            <a:r>
              <a:rPr lang="en-US" sz="4800" b="0" spc="-150">
                <a:solidFill>
                  <a:srgbClr val="FCC600"/>
                </a:solidFill>
                <a:latin typeface="+mj-lt"/>
                <a:cs typeface="Calibri" panose="020F0502020204030204" pitchFamily="34" charset="0"/>
              </a:rPr>
              <a:t>F</a:t>
            </a:r>
            <a:r>
              <a:rPr lang="en-US" sz="4800" b="0" spc="-150">
                <a:solidFill>
                  <a:schemeClr val="bg1"/>
                </a:solidFill>
                <a:latin typeface="+mj-lt"/>
                <a:cs typeface="Calibri" panose="020F0502020204030204" pitchFamily="34" charset="0"/>
              </a:rPr>
              <a:t>luency</a:t>
            </a:r>
            <a:endParaRPr lang="en-GB" sz="4800" b="0" spc="-150">
              <a:solidFill>
                <a:schemeClr val="bg1"/>
              </a:solidFill>
              <a:latin typeface="+mj-lt"/>
              <a:cs typeface="Calibri" panose="020F0502020204030204" pitchFamily="34" charset="0"/>
            </a:endParaRPr>
          </a:p>
        </p:txBody>
      </p:sp>
      <p:sp>
        <p:nvSpPr>
          <p:cNvPr id="29" name="Picture Placeholder 28">
            <a:extLst>
              <a:ext uri="{FF2B5EF4-FFF2-40B4-BE49-F238E27FC236}">
                <a16:creationId xmlns:a16="http://schemas.microsoft.com/office/drawing/2014/main" id="{2865F2E9-7D1B-46F5-B04F-92DBEC1212C2}"/>
              </a:ext>
            </a:extLst>
          </p:cNvPr>
          <p:cNvSpPr>
            <a:spLocks noGrp="1"/>
          </p:cNvSpPr>
          <p:nvPr>
            <p:ph type="pic" sz="quarter" idx="10" hasCustomPrompt="1"/>
          </p:nvPr>
        </p:nvSpPr>
        <p:spPr bwMode="ltGray">
          <a:xfrm>
            <a:off x="-2" y="2988002"/>
            <a:ext cx="4050491" cy="3869999"/>
          </a:xfrm>
          <a:solidFill>
            <a:schemeClr val="accent2">
              <a:lumMod val="20000"/>
              <a:lumOff val="80000"/>
            </a:schemeClr>
          </a:solidFill>
        </p:spPr>
        <p:txBody>
          <a:bodyPr tIns="1260000" anchor="ctr" anchorCtr="0"/>
          <a:lstStyle>
            <a:lvl1pPr marL="0" indent="0" algn="ctr">
              <a:lnSpc>
                <a:spcPct val="90000"/>
              </a:lnSpc>
              <a:spcBef>
                <a:spcPts val="0"/>
              </a:spcBef>
              <a:buNone/>
              <a:defRPr sz="1600"/>
            </a:lvl1pPr>
          </a:lstStyle>
          <a:p>
            <a:r>
              <a:rPr lang="en-GB"/>
              <a:t>Click to add suitable</a:t>
            </a:r>
            <a:br>
              <a:rPr lang="en-GB"/>
            </a:br>
            <a:r>
              <a:rPr lang="en-GB"/>
              <a:t>FAME image then send to back</a:t>
            </a:r>
          </a:p>
        </p:txBody>
      </p:sp>
      <p:sp>
        <p:nvSpPr>
          <p:cNvPr id="32" name="Picture Placeholder 28">
            <a:extLst>
              <a:ext uri="{FF2B5EF4-FFF2-40B4-BE49-F238E27FC236}">
                <a16:creationId xmlns:a16="http://schemas.microsoft.com/office/drawing/2014/main" id="{F832AA50-1156-44E8-924A-2B066DC09E8E}"/>
              </a:ext>
            </a:extLst>
          </p:cNvPr>
          <p:cNvSpPr>
            <a:spLocks noGrp="1"/>
          </p:cNvSpPr>
          <p:nvPr>
            <p:ph type="pic" sz="quarter" idx="12" hasCustomPrompt="1"/>
          </p:nvPr>
        </p:nvSpPr>
        <p:spPr bwMode="ltGray">
          <a:xfrm>
            <a:off x="4082250" y="1"/>
            <a:ext cx="4036543" cy="3876702"/>
          </a:xfrm>
          <a:solidFill>
            <a:schemeClr val="accent2">
              <a:lumMod val="20000"/>
              <a:lumOff val="80000"/>
            </a:schemeClr>
          </a:solidFill>
        </p:spPr>
        <p:txBody>
          <a:bodyPr tIns="1260000" anchor="ctr" anchorCtr="0"/>
          <a:lstStyle>
            <a:lvl1pPr marL="0" indent="0" algn="ctr">
              <a:lnSpc>
                <a:spcPct val="90000"/>
              </a:lnSpc>
              <a:spcBef>
                <a:spcPts val="0"/>
              </a:spcBef>
              <a:buNone/>
              <a:defRPr sz="1600"/>
            </a:lvl1pPr>
          </a:lstStyle>
          <a:p>
            <a:r>
              <a:rPr lang="en-GB"/>
              <a:t>Click to add suitable</a:t>
            </a:r>
            <a:br>
              <a:rPr lang="en-GB"/>
            </a:br>
            <a:r>
              <a:rPr lang="en-GB"/>
              <a:t>FEELING image then send to back</a:t>
            </a:r>
          </a:p>
        </p:txBody>
      </p:sp>
      <p:sp>
        <p:nvSpPr>
          <p:cNvPr id="16" name="Rectangle 15">
            <a:extLst>
              <a:ext uri="{FF2B5EF4-FFF2-40B4-BE49-F238E27FC236}">
                <a16:creationId xmlns:a16="http://schemas.microsoft.com/office/drawing/2014/main" id="{77D4C350-C6BB-4FE3-B355-E83DD8E67AD0}"/>
              </a:ext>
            </a:extLst>
          </p:cNvPr>
          <p:cNvSpPr/>
          <p:nvPr/>
        </p:nvSpPr>
        <p:spPr bwMode="ltGray">
          <a:xfrm>
            <a:off x="4068000" y="3879185"/>
            <a:ext cx="4062371" cy="2988000"/>
          </a:xfrm>
          <a:prstGeom prst="rect">
            <a:avLst/>
          </a:prstGeom>
          <a:solidFill>
            <a:srgbClr val="ED329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71" tIns="26771" rIns="26771" bIns="26771" numCol="1" spcCol="19042" rtlCol="0" anchor="ctr">
            <a:noAutofit/>
          </a:bodyPr>
          <a:lstStyle/>
          <a:p>
            <a:pPr algn="ctr" defTabSz="308013"/>
            <a:endParaRPr lang="en-GB" sz="1575">
              <a:solidFill>
                <a:srgbClr val="FFFFFF"/>
              </a:solidFill>
              <a:effectLst>
                <a:outerShdw blurRad="38100" dist="12700" dir="5400000" rotWithShape="0">
                  <a:srgbClr val="000000">
                    <a:alpha val="50000"/>
                  </a:srgbClr>
                </a:outerShdw>
              </a:effectLst>
              <a:latin typeface="Calibri" panose="020F0502020204030204" pitchFamily="34" charset="0"/>
              <a:sym typeface="Calibri"/>
            </a:endParaRPr>
          </a:p>
        </p:txBody>
      </p:sp>
      <p:sp>
        <p:nvSpPr>
          <p:cNvPr id="17" name="Title 1">
            <a:extLst>
              <a:ext uri="{FF2B5EF4-FFF2-40B4-BE49-F238E27FC236}">
                <a16:creationId xmlns:a16="http://schemas.microsoft.com/office/drawing/2014/main" id="{8D191D29-BEDF-44D2-B0BF-AE3A7F06C62F}"/>
              </a:ext>
            </a:extLst>
          </p:cNvPr>
          <p:cNvSpPr txBox="1">
            <a:spLocks/>
          </p:cNvSpPr>
          <p:nvPr/>
        </p:nvSpPr>
        <p:spPr bwMode="ltGray">
          <a:xfrm>
            <a:off x="4513209" y="4297472"/>
            <a:ext cx="3572715" cy="976400"/>
          </a:xfrm>
          <a:prstGeom prst="rect">
            <a:avLst/>
          </a:prstGeom>
        </p:spPr>
        <p:txBody>
          <a:bodyPr anchor="ctr" anchorCtr="0">
            <a:noAutofit/>
          </a:bodyPr>
          <a:lstStyle>
            <a:lvl1pPr algn="ctr" defTabSz="914400" rtl="0" eaLnBrk="1" latinLnBrk="0" hangingPunct="1">
              <a:lnSpc>
                <a:spcPct val="100000"/>
              </a:lnSpc>
              <a:spcBef>
                <a:spcPct val="0"/>
              </a:spcBef>
              <a:buNone/>
              <a:defRPr sz="4000" b="1" kern="1200">
                <a:solidFill>
                  <a:schemeClr val="tx1"/>
                </a:solidFill>
                <a:latin typeface="+mj-lt"/>
                <a:ea typeface="+mj-ea"/>
                <a:cs typeface="Arial" panose="020B0604020202020204" pitchFamily="34" charset="0"/>
              </a:defRPr>
            </a:lvl1pPr>
          </a:lstStyle>
          <a:p>
            <a:pPr algn="l"/>
            <a:r>
              <a:rPr lang="en-US" sz="4800" b="0" spc="-150">
                <a:solidFill>
                  <a:srgbClr val="FCC600"/>
                </a:solidFill>
                <a:latin typeface="+mj-lt"/>
                <a:cs typeface="Calibri" panose="020F0502020204030204" pitchFamily="34" charset="0"/>
              </a:rPr>
              <a:t>F</a:t>
            </a:r>
            <a:r>
              <a:rPr lang="en-US" sz="4800" b="0" spc="-150">
                <a:solidFill>
                  <a:schemeClr val="bg1"/>
                </a:solidFill>
                <a:latin typeface="+mj-lt"/>
                <a:cs typeface="Calibri" panose="020F0502020204030204" pitchFamily="34" charset="0"/>
              </a:rPr>
              <a:t>eeling</a:t>
            </a:r>
            <a:endParaRPr lang="en-GB" sz="4800" b="0" spc="-150">
              <a:solidFill>
                <a:schemeClr val="bg1"/>
              </a:solidFill>
              <a:latin typeface="+mj-lt"/>
              <a:cs typeface="Calibri" panose="020F0502020204030204" pitchFamily="34" charset="0"/>
            </a:endParaRPr>
          </a:p>
        </p:txBody>
      </p:sp>
      <p:sp>
        <p:nvSpPr>
          <p:cNvPr id="18" name="Google Shape;1243;p254">
            <a:extLst>
              <a:ext uri="{FF2B5EF4-FFF2-40B4-BE49-F238E27FC236}">
                <a16:creationId xmlns:a16="http://schemas.microsoft.com/office/drawing/2014/main" id="{F5FC4A02-6A55-4246-89F9-FBEEB9BF6094}"/>
              </a:ext>
            </a:extLst>
          </p:cNvPr>
          <p:cNvSpPr txBox="1"/>
          <p:nvPr/>
        </p:nvSpPr>
        <p:spPr bwMode="white">
          <a:xfrm>
            <a:off x="4513210" y="5276355"/>
            <a:ext cx="3290937" cy="1212736"/>
          </a:xfrm>
          <a:prstGeom prst="rect">
            <a:avLst/>
          </a:prstGeom>
          <a:noFill/>
          <a:ln>
            <a:noFill/>
          </a:ln>
        </p:spPr>
        <p:txBody>
          <a:bodyPr spcFirstLastPara="1" wrap="square" lIns="91425" tIns="91425" rIns="91425" bIns="91425" anchor="t" anchorCtr="0">
            <a:noAutofit/>
          </a:bodyPr>
          <a:lstStyle>
            <a:defPPr>
              <a:defRPr lang="en-US"/>
            </a:defPPr>
            <a:lvl1pPr marR="0" lvl="0" indent="0" fontAlgn="auto">
              <a:lnSpc>
                <a:spcPct val="90000"/>
              </a:lnSpc>
              <a:spcBef>
                <a:spcPts val="0"/>
              </a:spcBef>
              <a:spcAft>
                <a:spcPts val="0"/>
              </a:spcAft>
              <a:buClr>
                <a:srgbClr val="000000"/>
              </a:buClr>
              <a:buSzTx/>
              <a:buFont typeface="Arial"/>
              <a:buNone/>
              <a:tabLst/>
              <a:defRPr kumimoji="0" sz="2000" i="0" u="none" strike="noStrike" kern="0" cap="none" spc="-110" normalizeH="0">
                <a:ln>
                  <a:noFill/>
                </a:ln>
                <a:solidFill>
                  <a:schemeClr val="bg1"/>
                </a:solidFill>
                <a:effectLst/>
                <a:uLnTx/>
                <a:uFillTx/>
                <a:latin typeface="Arial Black"/>
                <a:ea typeface="Arial Black"/>
                <a:cs typeface="Arial Black"/>
              </a:defRPr>
            </a:lvl1pPr>
          </a:lstStyle>
          <a:p>
            <a:r>
              <a:rPr lang="en-GB" sz="2000" spc="-80" baseline="0">
                <a:latin typeface="+mj-lt"/>
                <a:sym typeface="Arial Black"/>
              </a:rPr>
              <a:t>If I feel good</a:t>
            </a:r>
            <a:br>
              <a:rPr lang="en-GB" sz="2000" spc="-80" baseline="0">
                <a:latin typeface="+mj-lt"/>
                <a:sym typeface="Arial Black"/>
              </a:rPr>
            </a:br>
            <a:r>
              <a:rPr lang="en-GB" sz="2000" spc="-80" baseline="0">
                <a:latin typeface="+mj-lt"/>
                <a:sym typeface="Arial Black"/>
              </a:rPr>
              <a:t>about a brand,</a:t>
            </a:r>
            <a:br>
              <a:rPr lang="en-GB" sz="2000" spc="-80" baseline="0">
                <a:latin typeface="+mj-lt"/>
                <a:sym typeface="Arial Black"/>
              </a:rPr>
            </a:br>
            <a:r>
              <a:rPr lang="en-GB" sz="2000" spc="-80" baseline="0">
                <a:latin typeface="+mj-lt"/>
                <a:sym typeface="Arial Black"/>
              </a:rPr>
              <a:t>it’s a good choice.</a:t>
            </a:r>
          </a:p>
        </p:txBody>
      </p:sp>
      <p:sp>
        <p:nvSpPr>
          <p:cNvPr id="34" name="Picture Placeholder 28">
            <a:extLst>
              <a:ext uri="{FF2B5EF4-FFF2-40B4-BE49-F238E27FC236}">
                <a16:creationId xmlns:a16="http://schemas.microsoft.com/office/drawing/2014/main" id="{CDDF9FCE-4E1B-42A5-AF35-23017A0505C7}"/>
              </a:ext>
            </a:extLst>
          </p:cNvPr>
          <p:cNvSpPr>
            <a:spLocks noGrp="1"/>
          </p:cNvSpPr>
          <p:nvPr>
            <p:ph type="pic" sz="quarter" idx="14" hasCustomPrompt="1"/>
          </p:nvPr>
        </p:nvSpPr>
        <p:spPr bwMode="ltGray">
          <a:xfrm>
            <a:off x="8149882" y="2988002"/>
            <a:ext cx="4042119" cy="3869999"/>
          </a:xfrm>
          <a:solidFill>
            <a:schemeClr val="accent2">
              <a:lumMod val="20000"/>
              <a:lumOff val="80000"/>
            </a:schemeClr>
          </a:solidFill>
        </p:spPr>
        <p:txBody>
          <a:bodyPr tIns="1260000" anchor="ctr" anchorCtr="0"/>
          <a:lstStyle>
            <a:lvl1pPr marL="0" indent="0" algn="ctr">
              <a:lnSpc>
                <a:spcPct val="90000"/>
              </a:lnSpc>
              <a:spcBef>
                <a:spcPts val="0"/>
              </a:spcBef>
              <a:buNone/>
              <a:defRPr sz="1600"/>
            </a:lvl1pPr>
          </a:lstStyle>
          <a:p>
            <a:r>
              <a:rPr lang="en-GB"/>
              <a:t>Click to add suitable</a:t>
            </a:r>
            <a:br>
              <a:rPr lang="en-GB"/>
            </a:br>
            <a:r>
              <a:rPr lang="en-GB"/>
              <a:t>FLUENCY image then send to back</a:t>
            </a:r>
          </a:p>
        </p:txBody>
      </p:sp>
      <p:cxnSp>
        <p:nvCxnSpPr>
          <p:cNvPr id="14" name="Straight Connector 13">
            <a:extLst>
              <a:ext uri="{FF2B5EF4-FFF2-40B4-BE49-F238E27FC236}">
                <a16:creationId xmlns:a16="http://schemas.microsoft.com/office/drawing/2014/main" id="{E236706C-DB00-4156-B149-EB7AECDAB46A}"/>
              </a:ext>
            </a:extLst>
          </p:cNvPr>
          <p:cNvCxnSpPr/>
          <p:nvPr/>
        </p:nvCxnSpPr>
        <p:spPr bwMode="gray">
          <a:xfrm>
            <a:off x="4066371" y="-2665"/>
            <a:ext cx="0" cy="6860665"/>
          </a:xfrm>
          <a:prstGeom prst="line">
            <a:avLst/>
          </a:prstGeom>
          <a:ln w="31750" cap="flat">
            <a:solidFill>
              <a:schemeClr val="bg1"/>
            </a:solidFill>
            <a:miter lim="800000"/>
            <a:tailEnd type="none" w="sm" len="sm"/>
          </a:ln>
        </p:spPr>
        <p:style>
          <a:lnRef idx="1">
            <a:schemeClr val="accent1"/>
          </a:lnRef>
          <a:fillRef idx="0">
            <a:schemeClr val="accent1"/>
          </a:fillRef>
          <a:effectRef idx="0">
            <a:schemeClr val="accent1"/>
          </a:effectRef>
          <a:fontRef idx="minor">
            <a:schemeClr val="tx1"/>
          </a:fontRef>
        </p:style>
      </p:cxnSp>
      <p:sp>
        <p:nvSpPr>
          <p:cNvPr id="33" name="Text Placeholder 30">
            <a:extLst>
              <a:ext uri="{FF2B5EF4-FFF2-40B4-BE49-F238E27FC236}">
                <a16:creationId xmlns:a16="http://schemas.microsoft.com/office/drawing/2014/main" id="{C468EE2E-C9D5-46EB-A1A3-9F1A3EF24BAB}"/>
              </a:ext>
            </a:extLst>
          </p:cNvPr>
          <p:cNvSpPr>
            <a:spLocks noGrp="1"/>
          </p:cNvSpPr>
          <p:nvPr>
            <p:ph type="body" sz="quarter" idx="13" hasCustomPrompt="1"/>
          </p:nvPr>
        </p:nvSpPr>
        <p:spPr bwMode="auto">
          <a:xfrm>
            <a:off x="4300269" y="3231867"/>
            <a:ext cx="3562351" cy="414000"/>
          </a:xfrm>
        </p:spPr>
        <p:txBody>
          <a:bodyPr rIns="36000" anchor="ctr" anchorCtr="0"/>
          <a:lstStyle>
            <a:lvl1pPr>
              <a:defRPr lang="en-GB" sz="1100" b="1" kern="1200" cap="all" spc="-60" baseline="0" dirty="0">
                <a:solidFill>
                  <a:schemeClr val="bg1">
                    <a:lumMod val="95000"/>
                  </a:schemeClr>
                </a:solidFill>
                <a:latin typeface="+mj-lt"/>
                <a:ea typeface="+mj-ea"/>
                <a:cs typeface="Calibri" panose="020F0502020204030204" pitchFamily="34" charset="0"/>
              </a:defRPr>
            </a:lvl1pPr>
          </a:lstStyle>
          <a:p>
            <a:pPr lvl="0"/>
            <a:r>
              <a:rPr lang="en-US"/>
              <a:t>Add six word descriptor here</a:t>
            </a:r>
            <a:endParaRPr lang="en-GB"/>
          </a:p>
        </p:txBody>
      </p:sp>
      <p:sp>
        <p:nvSpPr>
          <p:cNvPr id="35" name="Text Placeholder 30">
            <a:extLst>
              <a:ext uri="{FF2B5EF4-FFF2-40B4-BE49-F238E27FC236}">
                <a16:creationId xmlns:a16="http://schemas.microsoft.com/office/drawing/2014/main" id="{10BF9CA2-169C-46E2-B1B9-D27045408D4C}"/>
              </a:ext>
            </a:extLst>
          </p:cNvPr>
          <p:cNvSpPr>
            <a:spLocks noGrp="1"/>
          </p:cNvSpPr>
          <p:nvPr>
            <p:ph type="body" sz="quarter" idx="15" hasCustomPrompt="1"/>
          </p:nvPr>
        </p:nvSpPr>
        <p:spPr bwMode="auto">
          <a:xfrm>
            <a:off x="8367426" y="6213497"/>
            <a:ext cx="3562351" cy="414000"/>
          </a:xfrm>
        </p:spPr>
        <p:txBody>
          <a:bodyPr rIns="36000" anchor="ctr" anchorCtr="0"/>
          <a:lstStyle>
            <a:lvl1pPr>
              <a:defRPr lang="en-GB" sz="1100" b="1" kern="1200" cap="all" spc="-60" baseline="0" dirty="0">
                <a:solidFill>
                  <a:schemeClr val="bg1">
                    <a:lumMod val="95000"/>
                  </a:schemeClr>
                </a:solidFill>
                <a:latin typeface="+mj-lt"/>
                <a:ea typeface="+mj-ea"/>
                <a:cs typeface="Calibri" panose="020F0502020204030204" pitchFamily="34" charset="0"/>
              </a:defRPr>
            </a:lvl1pPr>
          </a:lstStyle>
          <a:p>
            <a:pPr lvl="0"/>
            <a:r>
              <a:rPr lang="en-US"/>
              <a:t>Add six word descriptor here</a:t>
            </a:r>
            <a:endParaRPr lang="en-GB"/>
          </a:p>
        </p:txBody>
      </p:sp>
      <p:sp>
        <p:nvSpPr>
          <p:cNvPr id="31" name="Text Placeholder 30">
            <a:extLst>
              <a:ext uri="{FF2B5EF4-FFF2-40B4-BE49-F238E27FC236}">
                <a16:creationId xmlns:a16="http://schemas.microsoft.com/office/drawing/2014/main" id="{1F06DD03-0D3F-49C6-9BB3-06F7A788491C}"/>
              </a:ext>
            </a:extLst>
          </p:cNvPr>
          <p:cNvSpPr>
            <a:spLocks noGrp="1"/>
          </p:cNvSpPr>
          <p:nvPr>
            <p:ph type="body" sz="quarter" idx="11" hasCustomPrompt="1"/>
          </p:nvPr>
        </p:nvSpPr>
        <p:spPr bwMode="auto">
          <a:xfrm>
            <a:off x="221963" y="6213497"/>
            <a:ext cx="3562351" cy="414000"/>
          </a:xfrm>
        </p:spPr>
        <p:txBody>
          <a:bodyPr rIns="36000" anchor="ctr" anchorCtr="0"/>
          <a:lstStyle>
            <a:lvl1pPr>
              <a:defRPr lang="en-GB" sz="1100" b="1" kern="1200" cap="all" spc="-60" baseline="0" dirty="0">
                <a:solidFill>
                  <a:schemeClr val="bg1">
                    <a:lumMod val="95000"/>
                  </a:schemeClr>
                </a:solidFill>
                <a:latin typeface="+mj-lt"/>
                <a:ea typeface="+mj-ea"/>
                <a:cs typeface="Calibri" panose="020F0502020204030204" pitchFamily="34" charset="0"/>
              </a:defRPr>
            </a:lvl1pPr>
          </a:lstStyle>
          <a:p>
            <a:pPr lvl="0"/>
            <a:r>
              <a:rPr lang="en-US"/>
              <a:t>Add six word descriptor here</a:t>
            </a:r>
            <a:endParaRPr lang="en-GB"/>
          </a:p>
        </p:txBody>
      </p:sp>
      <p:cxnSp>
        <p:nvCxnSpPr>
          <p:cNvPr id="23" name="Straight Connector 22">
            <a:extLst>
              <a:ext uri="{FF2B5EF4-FFF2-40B4-BE49-F238E27FC236}">
                <a16:creationId xmlns:a16="http://schemas.microsoft.com/office/drawing/2014/main" id="{94C5D9D2-0F76-4DC8-977F-55E7019B3BB3}"/>
              </a:ext>
            </a:extLst>
          </p:cNvPr>
          <p:cNvCxnSpPr/>
          <p:nvPr/>
        </p:nvCxnSpPr>
        <p:spPr bwMode="gray">
          <a:xfrm>
            <a:off x="8128919" y="-2665"/>
            <a:ext cx="0" cy="6860665"/>
          </a:xfrm>
          <a:prstGeom prst="line">
            <a:avLst/>
          </a:prstGeom>
          <a:ln w="31750" cap="flat">
            <a:solidFill>
              <a:schemeClr val="bg1"/>
            </a:solidFill>
            <a:miter lim="800000"/>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741455"/>
      </p:ext>
    </p:extLst>
  </p:cSld>
  <p:clrMapOvr>
    <a:masterClrMapping/>
  </p:clrMapOvr>
  <p:transition>
    <p:fade/>
  </p:transition>
  <p:extLst>
    <p:ext uri="{DCECCB84-F9BA-43D5-87BE-67443E8EF086}">
      <p15:sldGuideLst xmlns:p15="http://schemas.microsoft.com/office/powerpoint/2012/main">
        <p15:guide id="1" pos="2570">
          <p15:clr>
            <a:srgbClr val="FBAE40"/>
          </p15:clr>
        </p15:guide>
        <p15:guide id="2" pos="51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nk 1|3 L | Blank 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2DF92E-F772-4299-BB53-F1E1D1811D1D}"/>
              </a:ext>
            </a:extLst>
          </p:cNvPr>
          <p:cNvSpPr/>
          <p:nvPr/>
        </p:nvSpPr>
        <p:spPr bwMode="ltGray">
          <a:xfrm>
            <a:off x="1" y="0"/>
            <a:ext cx="4008437" cy="6858000"/>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8" name="Content Placeholder 7">
            <a:extLst>
              <a:ext uri="{FF2B5EF4-FFF2-40B4-BE49-F238E27FC236}">
                <a16:creationId xmlns:a16="http://schemas.microsoft.com/office/drawing/2014/main" id="{1B85D543-5686-4AF5-8E35-884DEA3B9567}"/>
              </a:ext>
            </a:extLst>
          </p:cNvPr>
          <p:cNvSpPr>
            <a:spLocks noGrp="1"/>
          </p:cNvSpPr>
          <p:nvPr>
            <p:ph sz="quarter" idx="10" hasCustomPrompt="1"/>
          </p:nvPr>
        </p:nvSpPr>
        <p:spPr bwMode="blackWhite">
          <a:xfrm>
            <a:off x="244835" y="260350"/>
            <a:ext cx="3518768" cy="6229350"/>
          </a:xfrm>
        </p:spPr>
        <p:txBody>
          <a:bodyPr/>
          <a:lstStyle>
            <a:lvl1pPr>
              <a:defRPr sz="1600">
                <a:solidFill>
                  <a:schemeClr val="bg1"/>
                </a:solidFill>
              </a:defRPr>
            </a:lvl1pPr>
            <a:lvl2pPr>
              <a:defRPr sz="1600">
                <a:solidFill>
                  <a:srgbClr val="FCC600"/>
                </a:solidFill>
              </a:defRPr>
            </a:lvl2pPr>
            <a:lvl3pPr>
              <a:buClr>
                <a:srgbClr val="FCC600"/>
              </a:buClr>
              <a:defRPr sz="1600">
                <a:solidFill>
                  <a:schemeClr val="bg1"/>
                </a:solidFill>
              </a:defRPr>
            </a:lvl3pPr>
            <a:lvl4pPr>
              <a:buClr>
                <a:srgbClr val="FCC600"/>
              </a:buClr>
              <a:defRPr sz="1600">
                <a:solidFill>
                  <a:schemeClr val="bg1"/>
                </a:solidFill>
              </a:defRPr>
            </a:lvl4pPr>
            <a:lvl5pPr>
              <a:buClr>
                <a:srgbClr val="FCC600"/>
              </a:buClr>
              <a:defRPr sz="1600">
                <a:solidFill>
                  <a:schemeClr val="bg1"/>
                </a:solidFill>
              </a:defRPr>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EBAC00D-BDB9-436C-BDFD-8C36BC3733C7}"/>
              </a:ext>
            </a:extLst>
          </p:cNvPr>
          <p:cNvSpPr>
            <a:spLocks noGrp="1"/>
          </p:cNvSpPr>
          <p:nvPr>
            <p:ph type="title"/>
          </p:nvPr>
        </p:nvSpPr>
        <p:spPr>
          <a:xfrm>
            <a:off x="4008437" y="260350"/>
            <a:ext cx="7919085" cy="1116000"/>
          </a:xfrm>
        </p:spPr>
        <p:txBody>
          <a:bodyPr/>
          <a:lstStyle/>
          <a:p>
            <a:r>
              <a:rPr lang="en-US"/>
              <a:t>Click to edit Master title style</a:t>
            </a:r>
            <a:endParaRPr lang="en-GB"/>
          </a:p>
        </p:txBody>
      </p:sp>
      <p:pic>
        <p:nvPicPr>
          <p:cNvPr id="3" name="S1 Footer Logo">
            <a:extLst>
              <a:ext uri="{FF2B5EF4-FFF2-40B4-BE49-F238E27FC236}">
                <a16:creationId xmlns:a16="http://schemas.microsoft.com/office/drawing/2014/main" id="{ABD5BD6B-E458-4F00-AEE1-9B4A6D033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601" y="6491706"/>
            <a:ext cx="902324" cy="216000"/>
          </a:xfrm>
          <a:prstGeom prst="rect">
            <a:avLst/>
          </a:prstGeom>
        </p:spPr>
      </p:pic>
    </p:spTree>
    <p:extLst>
      <p:ext uri="{BB962C8B-B14F-4D97-AF65-F5344CB8AC3E}">
        <p14:creationId xmlns:p14="http://schemas.microsoft.com/office/powerpoint/2010/main" val="309331309"/>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2" pos="25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nk 1|2 L | Blank 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2DF92E-F772-4299-BB53-F1E1D1811D1D}"/>
              </a:ext>
            </a:extLst>
          </p:cNvPr>
          <p:cNvSpPr/>
          <p:nvPr/>
        </p:nvSpPr>
        <p:spPr bwMode="ltGray">
          <a:xfrm>
            <a:off x="0" y="0"/>
            <a:ext cx="6096000" cy="6858000"/>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8" name="Content Placeholder 7">
            <a:extLst>
              <a:ext uri="{FF2B5EF4-FFF2-40B4-BE49-F238E27FC236}">
                <a16:creationId xmlns:a16="http://schemas.microsoft.com/office/drawing/2014/main" id="{1B85D543-5686-4AF5-8E35-884DEA3B9567}"/>
              </a:ext>
            </a:extLst>
          </p:cNvPr>
          <p:cNvSpPr>
            <a:spLocks noGrp="1"/>
          </p:cNvSpPr>
          <p:nvPr>
            <p:ph sz="quarter" idx="10" hasCustomPrompt="1"/>
          </p:nvPr>
        </p:nvSpPr>
        <p:spPr>
          <a:xfrm>
            <a:off x="263523" y="260350"/>
            <a:ext cx="5652000" cy="6229351"/>
          </a:xfrm>
        </p:spPr>
        <p:txBody>
          <a:bodyPr/>
          <a:lstStyle>
            <a:lvl1pPr>
              <a:defRPr>
                <a:solidFill>
                  <a:schemeClr val="bg1"/>
                </a:solidFill>
              </a:defRPr>
            </a:lvl1pPr>
            <a:lvl2pPr>
              <a:defRPr>
                <a:solidFill>
                  <a:srgbClr val="FCC600"/>
                </a:solidFill>
              </a:defRPr>
            </a:lvl2pPr>
            <a:lvl3pPr>
              <a:buClr>
                <a:srgbClr val="FCC600"/>
              </a:buClr>
              <a:defRPr>
                <a:solidFill>
                  <a:schemeClr val="bg1"/>
                </a:solidFill>
              </a:defRPr>
            </a:lvl3pPr>
            <a:lvl4pPr>
              <a:buClr>
                <a:srgbClr val="FCC600"/>
              </a:buClr>
              <a:defRPr>
                <a:solidFill>
                  <a:schemeClr val="bg1"/>
                </a:solidFill>
              </a:defRPr>
            </a:lvl4pPr>
            <a:lvl5pPr>
              <a:buClr>
                <a:srgbClr val="FCC600"/>
              </a:buClr>
              <a:defRPr>
                <a:solidFill>
                  <a:schemeClr val="bg1"/>
                </a:solidFill>
              </a:defRPr>
            </a:lvl5pPr>
          </a:lstStyle>
          <a:p>
            <a:pPr lvl="0"/>
            <a:r>
              <a:rPr lang="en-GB"/>
              <a:t>Place your cursor at the beginning of a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7CDEE98-FB65-4E5C-BE99-77C0A011382A}"/>
              </a:ext>
            </a:extLst>
          </p:cNvPr>
          <p:cNvSpPr>
            <a:spLocks noGrp="1"/>
          </p:cNvSpPr>
          <p:nvPr>
            <p:ph type="title"/>
          </p:nvPr>
        </p:nvSpPr>
        <p:spPr>
          <a:xfrm>
            <a:off x="6096000" y="260350"/>
            <a:ext cx="5831524" cy="1116000"/>
          </a:xfrm>
        </p:spPr>
        <p:txBody>
          <a:bodyPr/>
          <a:lstStyle/>
          <a:p>
            <a:r>
              <a:rPr lang="en-US"/>
              <a:t>Click to edit Master title style</a:t>
            </a:r>
            <a:endParaRPr lang="en-GB"/>
          </a:p>
        </p:txBody>
      </p:sp>
      <p:pic>
        <p:nvPicPr>
          <p:cNvPr id="3" name="S1 Footer Logo">
            <a:extLst>
              <a:ext uri="{FF2B5EF4-FFF2-40B4-BE49-F238E27FC236}">
                <a16:creationId xmlns:a16="http://schemas.microsoft.com/office/drawing/2014/main" id="{CF20B5E3-CDB0-4EA7-B0A0-29C3C19A78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601" y="6491706"/>
            <a:ext cx="902324" cy="216000"/>
          </a:xfrm>
          <a:prstGeom prst="rect">
            <a:avLst/>
          </a:prstGeom>
        </p:spPr>
      </p:pic>
    </p:spTree>
    <p:extLst>
      <p:ext uri="{BB962C8B-B14F-4D97-AF65-F5344CB8AC3E}">
        <p14:creationId xmlns:p14="http://schemas.microsoft.com/office/powerpoint/2010/main" val="1038314682"/>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image" Target="../media/image13.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image" Target="../media/image12.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S1 Footer Logo">
            <a:extLst>
              <a:ext uri="{FF2B5EF4-FFF2-40B4-BE49-F238E27FC236}">
                <a16:creationId xmlns:a16="http://schemas.microsoft.com/office/drawing/2014/main" id="{2A8AAF26-E764-4A0F-9A61-1579040BAF43}"/>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285601" y="6491706"/>
            <a:ext cx="902324" cy="216000"/>
          </a:xfrm>
          <a:prstGeom prst="rect">
            <a:avLst/>
          </a:prstGeom>
        </p:spPr>
      </p:pic>
      <p:sp>
        <p:nvSpPr>
          <p:cNvPr id="6" name="*Slide Number Footer Placeholder" hidden="1"/>
          <p:cNvSpPr>
            <a:spLocks noGrp="1"/>
          </p:cNvSpPr>
          <p:nvPr>
            <p:ph type="sldNum" sz="quarter" idx="4"/>
          </p:nvPr>
        </p:nvSpPr>
        <p:spPr bwMode="auto">
          <a:xfrm>
            <a:off x="11784013" y="6491684"/>
            <a:ext cx="407985" cy="180000"/>
          </a:xfrm>
          <a:prstGeom prst="rect">
            <a:avLst/>
          </a:prstGeom>
        </p:spPr>
        <p:txBody>
          <a:bodyPr vert="horz" lIns="36000" tIns="36000" rIns="144000" bIns="36000" rtlCol="0" anchor="ctr"/>
          <a:lstStyle>
            <a:lvl1pPr algn="r">
              <a:defRPr sz="1050">
                <a:solidFill>
                  <a:srgbClr val="B2B2B2"/>
                </a:solidFill>
              </a:defRPr>
            </a:lvl1pPr>
          </a:lstStyle>
          <a:p>
            <a:fld id="{BA82442A-C220-4C85-A087-94A04BDFA416}" type="slidenum">
              <a:rPr lang="en-GB" smtClean="0"/>
              <a:pPr/>
              <a:t>‹#›</a:t>
            </a:fld>
            <a:endParaRPr lang="en-GB" sz="1000"/>
          </a:p>
        </p:txBody>
      </p:sp>
      <p:sp>
        <p:nvSpPr>
          <p:cNvPr id="140" name="*Date Footer Placeholder" hidden="1"/>
          <p:cNvSpPr>
            <a:spLocks noGrp="1"/>
          </p:cNvSpPr>
          <p:nvPr>
            <p:ph type="dt" sz="half" idx="2"/>
          </p:nvPr>
        </p:nvSpPr>
        <p:spPr bwMode="auto">
          <a:xfrm>
            <a:off x="10223999" y="6491684"/>
            <a:ext cx="1560013" cy="180000"/>
          </a:xfrm>
          <a:prstGeom prst="rect">
            <a:avLst/>
          </a:prstGeom>
        </p:spPr>
        <p:txBody>
          <a:bodyPr vert="horz" lIns="36000" tIns="36000" rIns="36000" bIns="36000" rtlCol="0" anchor="ctr"/>
          <a:lstStyle>
            <a:lvl1pPr algn="r">
              <a:defRPr sz="900">
                <a:solidFill>
                  <a:srgbClr val="B2B2B2"/>
                </a:solidFill>
              </a:defRPr>
            </a:lvl1pPr>
          </a:lstStyle>
          <a:p>
            <a:r>
              <a:rPr lang="en-US"/>
              <a:t>© System1 Group PLC</a:t>
            </a:r>
            <a:endParaRPr lang="en-GB"/>
          </a:p>
        </p:txBody>
      </p:sp>
      <p:sp>
        <p:nvSpPr>
          <p:cNvPr id="5" name="*Footer Placeholder" hidden="1"/>
          <p:cNvSpPr>
            <a:spLocks noGrp="1"/>
          </p:cNvSpPr>
          <p:nvPr>
            <p:ph type="ftr" sz="quarter" idx="3"/>
          </p:nvPr>
        </p:nvSpPr>
        <p:spPr bwMode="auto">
          <a:xfrm>
            <a:off x="1332000" y="6491684"/>
            <a:ext cx="3787982" cy="180000"/>
          </a:xfrm>
          <a:prstGeom prst="rect">
            <a:avLst/>
          </a:prstGeom>
        </p:spPr>
        <p:txBody>
          <a:bodyPr vert="horz" lIns="36000" tIns="36000" rIns="144000" bIns="36000" rtlCol="0" anchor="ctr"/>
          <a:lstStyle>
            <a:lvl1pPr algn="l">
              <a:defRPr sz="900">
                <a:solidFill>
                  <a:srgbClr val="B2B2B2"/>
                </a:solidFill>
              </a:defRPr>
            </a:lvl1pPr>
          </a:lstStyle>
          <a:p>
            <a:r>
              <a:rPr lang="en-GB"/>
              <a:t>Add Client | Presentation Title </a:t>
            </a:r>
          </a:p>
        </p:txBody>
      </p:sp>
      <p:sp>
        <p:nvSpPr>
          <p:cNvPr id="42" name="Slide Number Placeholder"/>
          <p:cNvSpPr txBox="1">
            <a:spLocks/>
          </p:cNvSpPr>
          <p:nvPr/>
        </p:nvSpPr>
        <p:spPr bwMode="auto">
          <a:xfrm>
            <a:off x="11784012" y="6491684"/>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Calibri" panose="020F0502020204030204" pitchFamily="34" charset="0"/>
              </a:rPr>
              <a:pPr algn="r"/>
              <a:t>‹#›</a:t>
            </a:fld>
            <a:endParaRPr lang="en-GB" sz="800">
              <a:solidFill>
                <a:srgbClr val="B2B2B2"/>
              </a:solidFill>
              <a:latin typeface="+mn-lt"/>
              <a:cs typeface="Calibri" panose="020F0502020204030204" pitchFamily="34" charset="0"/>
            </a:endParaRPr>
          </a:p>
        </p:txBody>
      </p:sp>
      <p:sp>
        <p:nvSpPr>
          <p:cNvPr id="43" name="© System1 Group Text"/>
          <p:cNvSpPr txBox="1">
            <a:spLocks/>
          </p:cNvSpPr>
          <p:nvPr/>
        </p:nvSpPr>
        <p:spPr bwMode="auto">
          <a:xfrm>
            <a:off x="10224000" y="6491684"/>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Calibri" panose="020F0502020204030204" pitchFamily="34" charset="0"/>
              </a:rPr>
              <a:t>© System1</a:t>
            </a:r>
            <a:r>
              <a:rPr lang="en-GB" sz="900" baseline="0">
                <a:solidFill>
                  <a:srgbClr val="B2B2B2"/>
                </a:solidFill>
                <a:latin typeface="+mn-lt"/>
                <a:cs typeface="Calibri" panose="020F0502020204030204" pitchFamily="34" charset="0"/>
              </a:rPr>
              <a:t> Group PLC</a:t>
            </a:r>
            <a:endParaRPr lang="en-GB" sz="900">
              <a:solidFill>
                <a:srgbClr val="B2B2B2"/>
              </a:solidFill>
              <a:latin typeface="+mn-lt"/>
              <a:cs typeface="Calibri" panose="020F0502020204030204" pitchFamily="34" charset="0"/>
            </a:endParaRPr>
          </a:p>
        </p:txBody>
      </p:sp>
      <p:sp>
        <p:nvSpPr>
          <p:cNvPr id="3" name="Text Placeholder 2"/>
          <p:cNvSpPr>
            <a:spLocks noGrp="1"/>
          </p:cNvSpPr>
          <p:nvPr>
            <p:ph type="body" idx="1"/>
          </p:nvPr>
        </p:nvSpPr>
        <p:spPr>
          <a:xfrm>
            <a:off x="263528" y="1376364"/>
            <a:ext cx="7716122" cy="4968874"/>
          </a:xfrm>
          <a:prstGeom prst="rect">
            <a:avLst/>
          </a:prstGeom>
          <a:noFill/>
          <a:ln w="3175">
            <a:noFill/>
            <a:prstDash val="solid"/>
            <a:miter lim="800000"/>
          </a:ln>
        </p:spPr>
        <p:txBody>
          <a:bodyPr vert="horz" lIns="36000" tIns="72000" rIns="72000" bIns="72000" rtlCol="0">
            <a:noAutofit/>
          </a:bodyPr>
          <a:lstStyle/>
          <a:p>
            <a:pPr marL="108000" marR="0" lvl="0" indent="-108000" algn="l" defTabSz="914400" rtl="0" eaLnBrk="1" fontAlgn="auto" latinLnBrk="0" hangingPunct="1">
              <a:lnSpc>
                <a:spcPct val="100000"/>
              </a:lnSpc>
              <a:spcBef>
                <a:spcPts val="1200"/>
              </a:spcBef>
              <a:spcAft>
                <a:spcPts val="0"/>
              </a:spcAft>
              <a:buClr>
                <a:schemeClr val="tx2"/>
              </a:buClr>
              <a:buSzPct val="25000"/>
              <a:buFont typeface="Calibri" panose="020F0502020204030204" pitchFamily="34" charset="0"/>
              <a:buChar char=" "/>
              <a:tabLst/>
              <a:defRPr/>
            </a:pPr>
            <a:r>
              <a:rPr lang="en-GB"/>
              <a:t>This first level text is formatted with ‘no bullet’ (as an invisible bullet)</a:t>
            </a:r>
            <a:r>
              <a:rPr lang="en-US"/>
              <a:t> | 2nd level is formatted pink and bold (‘no bullet’) | Third is a pink bullet |  Fourth a pink star… </a:t>
            </a:r>
            <a:r>
              <a:rPr lang="en-GB"/>
              <a:t>If you want to quickly format your text to any of these styles, place your cursor at the beginning of the paragraph text line, press ‘Tab’ to toggle to the next of the 5 levels of styles. Press ‘</a:t>
            </a:r>
            <a:r>
              <a:rPr lang="en-GB" err="1"/>
              <a:t>Shift+Tab</a:t>
            </a:r>
            <a:r>
              <a:rPr lang="en-GB"/>
              <a:t>’ to toggle back through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263524" y="260350"/>
            <a:ext cx="11664000" cy="1116000"/>
          </a:xfrm>
          <a:prstGeom prst="rect">
            <a:avLst/>
          </a:prstGeom>
          <a:noFill/>
          <a:ln w="3175">
            <a:noFill/>
            <a:prstDash val="solid"/>
            <a:miter lim="800000"/>
          </a:ln>
        </p:spPr>
        <p:txBody>
          <a:bodyPr vert="horz" lIns="144000" tIns="36000" rIns="144000" bIns="0" rtlCol="0" anchor="t" anchorCtr="0">
            <a:normAutofit/>
          </a:bodyPr>
          <a:lstStyle/>
          <a:p>
            <a:r>
              <a:rPr lang="en-US"/>
              <a:t>Click to edit Master title style</a:t>
            </a:r>
            <a:endParaRPr lang="en-GB"/>
          </a:p>
        </p:txBody>
      </p:sp>
    </p:spTree>
    <p:extLst>
      <p:ext uri="{BB962C8B-B14F-4D97-AF65-F5344CB8AC3E}">
        <p14:creationId xmlns:p14="http://schemas.microsoft.com/office/powerpoint/2010/main" val="3998473036"/>
      </p:ext>
    </p:extLst>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 id="2147484614" r:id="rId13"/>
    <p:sldLayoutId id="2147484615" r:id="rId14"/>
    <p:sldLayoutId id="2147484616" r:id="rId15"/>
    <p:sldLayoutId id="2147484617" r:id="rId16"/>
    <p:sldLayoutId id="2147484618" r:id="rId17"/>
    <p:sldLayoutId id="2147484619" r:id="rId18"/>
    <p:sldLayoutId id="2147484620" r:id="rId19"/>
    <p:sldLayoutId id="2147484621" r:id="rId20"/>
    <p:sldLayoutId id="2147484622" r:id="rId21"/>
    <p:sldLayoutId id="2147484623" r:id="rId22"/>
    <p:sldLayoutId id="2147484624" r:id="rId23"/>
    <p:sldLayoutId id="2147484625" r:id="rId24"/>
    <p:sldLayoutId id="2147484626" r:id="rId25"/>
    <p:sldLayoutId id="2147484627" r:id="rId26"/>
    <p:sldLayoutId id="2147484628" r:id="rId27"/>
    <p:sldLayoutId id="2147484629" r:id="rId28"/>
    <p:sldLayoutId id="2147484630" r:id="rId29"/>
    <p:sldLayoutId id="2147484631" r:id="rId30"/>
    <p:sldLayoutId id="2147484632" r:id="rId31"/>
    <p:sldLayoutId id="2147484633" r:id="rId32"/>
    <p:sldLayoutId id="2147484634" r:id="rId33"/>
    <p:sldLayoutId id="2147484635" r:id="rId34"/>
  </p:sldLayoutIdLst>
  <p:transition>
    <p:fade/>
  </p:transition>
  <p:hf hdr="0"/>
  <p:txStyles>
    <p:titleStyle>
      <a:lvl1pPr algn="l" defTabSz="914400" rtl="0" eaLnBrk="1" latinLnBrk="0" hangingPunct="1">
        <a:lnSpc>
          <a:spcPct val="90000"/>
        </a:lnSpc>
        <a:spcBef>
          <a:spcPct val="0"/>
        </a:spcBef>
        <a:buNone/>
        <a:defRPr sz="2400" b="1" kern="1200">
          <a:solidFill>
            <a:schemeClr val="tx2"/>
          </a:solidFill>
          <a:latin typeface="+mn-lt"/>
          <a:ea typeface="+mj-ea"/>
          <a:cs typeface="Calibri" panose="020F0502020204030204" pitchFamily="34" charset="0"/>
        </a:defRPr>
      </a:lvl1pPr>
    </p:titleStyle>
    <p:bodyStyle>
      <a:lvl1pPr marL="108000" marR="0" indent="-108000" algn="l" defTabSz="914400" rtl="0" eaLnBrk="1" fontAlgn="auto" latinLnBrk="0" hangingPunct="1">
        <a:lnSpc>
          <a:spcPct val="100000"/>
        </a:lnSpc>
        <a:spcBef>
          <a:spcPts val="1200"/>
        </a:spcBef>
        <a:spcAft>
          <a:spcPts val="0"/>
        </a:spcAft>
        <a:buClr>
          <a:schemeClr val="tx2"/>
        </a:buClr>
        <a:buSzPct val="25000"/>
        <a:buFont typeface="Calibri" panose="020F0502020204030204" pitchFamily="34" charset="0"/>
        <a:buChar char=" "/>
        <a:tabLst/>
        <a:defRPr sz="1800" kern="1200" baseline="0">
          <a:solidFill>
            <a:schemeClr val="tx1"/>
          </a:solidFill>
          <a:latin typeface="+mn-lt"/>
          <a:ea typeface="+mn-ea"/>
          <a:cs typeface="Calibri" panose="020F0502020204030204" pitchFamily="34" charset="0"/>
        </a:defRPr>
      </a:lvl1pPr>
      <a:lvl2pPr marL="107950" indent="-107950" algn="l" defTabSz="914400" rtl="0" eaLnBrk="1" latinLnBrk="0" hangingPunct="1">
        <a:lnSpc>
          <a:spcPct val="100000"/>
        </a:lnSpc>
        <a:spcBef>
          <a:spcPts val="1200"/>
        </a:spcBef>
        <a:buClr>
          <a:schemeClr val="tx2"/>
        </a:buClr>
        <a:buSzPct val="25000"/>
        <a:buFont typeface="Calibri" panose="020F0502020204030204" pitchFamily="34" charset="0"/>
        <a:buChar char=" "/>
        <a:defRPr sz="1800" b="1" kern="1200">
          <a:solidFill>
            <a:schemeClr val="tx2"/>
          </a:solidFill>
          <a:latin typeface="+mn-lt"/>
          <a:ea typeface="+mn-ea"/>
          <a:cs typeface="Calibri" panose="020F0502020204030204" pitchFamily="34" charset="0"/>
        </a:defRPr>
      </a:lvl2pPr>
      <a:lvl3pPr marL="358775" indent="-216000" algn="l" defTabSz="914400" rtl="0" eaLnBrk="1" latinLnBrk="0" hangingPunct="1">
        <a:lnSpc>
          <a:spcPct val="100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3pPr>
      <a:lvl4pPr marL="360000" indent="-252000" algn="l" defTabSz="914400" rtl="0" eaLnBrk="1" latinLnBrk="0" hangingPunct="1">
        <a:lnSpc>
          <a:spcPct val="100000"/>
        </a:lnSpc>
        <a:spcBef>
          <a:spcPts val="1200"/>
        </a:spcBef>
        <a:buClr>
          <a:schemeClr val="tx2"/>
        </a:buClr>
        <a:buSzPct val="85000"/>
        <a:buFont typeface="Wingdings" panose="05000000000000000000" pitchFamily="2" charset="2"/>
        <a:buChar char="«"/>
        <a:defRPr sz="1800" kern="1200">
          <a:solidFill>
            <a:schemeClr val="tx1"/>
          </a:solidFill>
          <a:latin typeface="+mn-lt"/>
          <a:ea typeface="+mn-ea"/>
          <a:cs typeface="Calibri" panose="020F050202020403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p15:clr>
            <a:srgbClr val="5ACBF0"/>
          </p15:clr>
        </p15:guide>
        <p15:guide id="2" orient="horz" pos="164">
          <p15:clr>
            <a:srgbClr val="5ACBF0"/>
          </p15:clr>
        </p15:guide>
        <p15:guide id="3" pos="257">
          <p15:clr>
            <a:srgbClr val="5ACBF0"/>
          </p15:clr>
        </p15:guide>
        <p15:guide id="4" pos="7514">
          <p15:clr>
            <a:srgbClr val="5ACBF0"/>
          </p15:clr>
        </p15:guide>
        <p15:guide id="5" pos="7423">
          <p15:clr>
            <a:srgbClr val="5ACBF0"/>
          </p15:clr>
        </p15:guide>
        <p15:guide id="7" orient="horz" pos="4088">
          <p15:clr>
            <a:srgbClr val="5ACBF0"/>
          </p15:clr>
        </p15:guide>
        <p15:guide id="8" orient="horz" pos="399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3CE8D9-B54A-4A5A-7A6E-CE0715B7B96E}"/>
              </a:ext>
            </a:extLst>
          </p:cNvPr>
          <p:cNvSpPr/>
          <p:nvPr userDrawn="1"/>
        </p:nvSpPr>
        <p:spPr bwMode="hidden">
          <a:xfrm>
            <a:off x="0" y="0"/>
            <a:ext cx="12192000" cy="1079999"/>
          </a:xfrm>
          <a:prstGeom prst="rect">
            <a:avLst/>
          </a:prstGeom>
          <a:solidFill>
            <a:srgbClr val="ED329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GB" err="1">
              <a:solidFill>
                <a:schemeClr val="bg1"/>
              </a:solidFill>
            </a:endParaRPr>
          </a:p>
        </p:txBody>
      </p:sp>
      <p:sp>
        <p:nvSpPr>
          <p:cNvPr id="6" name="*Slide Number Footer Placeholder" hidden="1"/>
          <p:cNvSpPr>
            <a:spLocks noGrp="1"/>
          </p:cNvSpPr>
          <p:nvPr>
            <p:ph type="sldNum" sz="quarter" idx="4"/>
          </p:nvPr>
        </p:nvSpPr>
        <p:spPr bwMode="auto">
          <a:xfrm>
            <a:off x="11662427" y="6489432"/>
            <a:ext cx="407985" cy="180000"/>
          </a:xfrm>
          <a:prstGeom prst="rect">
            <a:avLst/>
          </a:prstGeom>
        </p:spPr>
        <p:txBody>
          <a:bodyPr vert="horz" lIns="36000" tIns="36000" rIns="144000" bIns="36000" rtlCol="0" anchor="ctr"/>
          <a:lstStyle>
            <a:lvl1pPr algn="r">
              <a:defRPr sz="1050">
                <a:solidFill>
                  <a:srgbClr val="B2B2B2"/>
                </a:solidFill>
              </a:defRPr>
            </a:lvl1pPr>
          </a:lstStyle>
          <a:p>
            <a:fld id="{BA82442A-C220-4C85-A087-94A04BDFA416}" type="slidenum">
              <a:rPr lang="en-GB" smtClean="0"/>
              <a:pPr/>
              <a:t>‹#›</a:t>
            </a:fld>
            <a:endParaRPr lang="en-GB" sz="1000"/>
          </a:p>
        </p:txBody>
      </p:sp>
      <p:sp>
        <p:nvSpPr>
          <p:cNvPr id="140" name="*Date Footer Placeholder" hidden="1"/>
          <p:cNvSpPr>
            <a:spLocks noGrp="1"/>
          </p:cNvSpPr>
          <p:nvPr>
            <p:ph type="dt" sz="half" idx="2"/>
          </p:nvPr>
        </p:nvSpPr>
        <p:spPr bwMode="auto">
          <a:xfrm>
            <a:off x="10102414" y="6489436"/>
            <a:ext cx="1560013" cy="180000"/>
          </a:xfrm>
          <a:prstGeom prst="rect">
            <a:avLst/>
          </a:prstGeom>
        </p:spPr>
        <p:txBody>
          <a:bodyPr vert="horz" lIns="36000" tIns="36000" rIns="36000" bIns="36000" rtlCol="0" anchor="ctr"/>
          <a:lstStyle>
            <a:lvl1pPr algn="r">
              <a:defRPr sz="900">
                <a:solidFill>
                  <a:srgbClr val="B2B2B2"/>
                </a:solidFill>
              </a:defRPr>
            </a:lvl1pPr>
          </a:lstStyle>
          <a:p>
            <a:r>
              <a:rPr lang="en-US"/>
              <a:t>© System1 Group PLC</a:t>
            </a:r>
            <a:endParaRPr lang="en-GB"/>
          </a:p>
        </p:txBody>
      </p:sp>
      <p:sp>
        <p:nvSpPr>
          <p:cNvPr id="5" name="*Footer Placeholder" hidden="1"/>
          <p:cNvSpPr>
            <a:spLocks noGrp="1"/>
          </p:cNvSpPr>
          <p:nvPr>
            <p:ph type="ftr" sz="quarter" idx="3"/>
          </p:nvPr>
        </p:nvSpPr>
        <p:spPr bwMode="auto">
          <a:xfrm>
            <a:off x="1379134" y="6489859"/>
            <a:ext cx="3787982" cy="180000"/>
          </a:xfrm>
          <a:prstGeom prst="rect">
            <a:avLst/>
          </a:prstGeom>
        </p:spPr>
        <p:txBody>
          <a:bodyPr vert="horz" lIns="36000" tIns="36000" rIns="144000" bIns="36000" rtlCol="0" anchor="ctr"/>
          <a:lstStyle>
            <a:lvl1pPr algn="l">
              <a:defRPr sz="900">
                <a:solidFill>
                  <a:srgbClr val="B2B2B2"/>
                </a:solidFill>
              </a:defRPr>
            </a:lvl1pPr>
          </a:lstStyle>
          <a:p>
            <a:r>
              <a:rPr lang="en-GB"/>
              <a:t>Add Client | Presentation Title </a:t>
            </a:r>
          </a:p>
        </p:txBody>
      </p:sp>
      <p:sp>
        <p:nvSpPr>
          <p:cNvPr id="15" name="Rectangle: Rounded Corners 14">
            <a:extLst>
              <a:ext uri="{FF2B5EF4-FFF2-40B4-BE49-F238E27FC236}">
                <a16:creationId xmlns:a16="http://schemas.microsoft.com/office/drawing/2014/main" id="{44521BCA-60C8-C2E1-2036-A8E8917C0345}"/>
              </a:ext>
            </a:extLst>
          </p:cNvPr>
          <p:cNvSpPr/>
          <p:nvPr userDrawn="1"/>
        </p:nvSpPr>
        <p:spPr bwMode="gray">
          <a:xfrm>
            <a:off x="265539" y="952960"/>
            <a:ext cx="11664000" cy="5284328"/>
          </a:xfrm>
          <a:prstGeom prst="roundRect">
            <a:avLst>
              <a:gd name="adj" fmla="val 2628"/>
            </a:avLst>
          </a:prstGeom>
          <a:solidFill>
            <a:schemeClr val="bg1"/>
          </a:solid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R="0" lvl="0" indent="-108000" algn="ctr" fontAlgn="auto">
              <a:lnSpc>
                <a:spcPct val="100000"/>
              </a:lnSpc>
              <a:spcBef>
                <a:spcPts val="1200"/>
              </a:spcBef>
              <a:spcAft>
                <a:spcPts val="600"/>
              </a:spcAft>
              <a:buClr>
                <a:schemeClr val="tx2"/>
              </a:buClr>
              <a:buSzPct val="25000"/>
              <a:buFont typeface="Calibri" panose="020F0502020204030204" pitchFamily="34" charset="0"/>
              <a:buChar char=" "/>
              <a:tabLst/>
            </a:pPr>
            <a:endParaRPr lang="en-US" baseline="0" err="1">
              <a:solidFill>
                <a:schemeClr val="tx2"/>
              </a:solidFill>
            </a:endParaRPr>
          </a:p>
        </p:txBody>
      </p:sp>
      <p:sp>
        <p:nvSpPr>
          <p:cNvPr id="13" name="Rectangle Footer">
            <a:extLst>
              <a:ext uri="{FF2B5EF4-FFF2-40B4-BE49-F238E27FC236}">
                <a16:creationId xmlns:a16="http://schemas.microsoft.com/office/drawing/2014/main" id="{3F2F4E8A-4375-4788-9F21-05A39696A08D}"/>
              </a:ext>
            </a:extLst>
          </p:cNvPr>
          <p:cNvSpPr/>
          <p:nvPr userDrawn="1"/>
        </p:nvSpPr>
        <p:spPr bwMode="gray">
          <a:xfrm>
            <a:off x="0" y="6237288"/>
            <a:ext cx="12192000" cy="625335"/>
          </a:xfrm>
          <a:prstGeom prst="rect">
            <a:avLst/>
          </a:prstGeom>
          <a:solidFill>
            <a:schemeClr val="bg1">
              <a:lumMod val="95000"/>
            </a:schemeClr>
          </a:solidFill>
          <a:ln w="19050">
            <a:noFill/>
            <a:miter lim="800000"/>
          </a:ln>
          <a:effectLst>
            <a:innerShdw blurRad="190500" dist="508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endParaRPr lang="en-US" err="1">
              <a:solidFill>
                <a:schemeClr val="bg1"/>
              </a:solidFill>
            </a:endParaRPr>
          </a:p>
        </p:txBody>
      </p:sp>
      <p:sp>
        <p:nvSpPr>
          <p:cNvPr id="42" name="Slide Number Placeholder"/>
          <p:cNvSpPr txBox="1">
            <a:spLocks/>
          </p:cNvSpPr>
          <p:nvPr/>
        </p:nvSpPr>
        <p:spPr bwMode="auto">
          <a:xfrm>
            <a:off x="11662427" y="6489859"/>
            <a:ext cx="407987" cy="180000"/>
          </a:xfrm>
          <a:prstGeom prst="rect">
            <a:avLst/>
          </a:prstGeom>
          <a:ln w="3175">
            <a:noFill/>
            <a:prstDash val="dash"/>
          </a:ln>
        </p:spPr>
        <p:txBody>
          <a:bodyPr vert="horz" lIns="36000" tIns="36000" rIns="144000" bIns="3600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82442A-C220-4C85-A087-94A04BDFA416}" type="slidenum">
              <a:rPr lang="en-GB" sz="1050" smtClean="0">
                <a:solidFill>
                  <a:srgbClr val="B2B2B2"/>
                </a:solidFill>
                <a:latin typeface="+mn-lt"/>
                <a:cs typeface="Arial" panose="020B0604020202020204" pitchFamily="34" charset="0"/>
              </a:rPr>
              <a:pPr algn="r"/>
              <a:t>‹#›</a:t>
            </a:fld>
            <a:endParaRPr lang="en-GB" sz="800">
              <a:solidFill>
                <a:srgbClr val="B2B2B2"/>
              </a:solidFill>
              <a:latin typeface="+mn-lt"/>
              <a:cs typeface="Arial" panose="020B0604020202020204" pitchFamily="34" charset="0"/>
            </a:endParaRPr>
          </a:p>
        </p:txBody>
      </p:sp>
      <p:sp>
        <p:nvSpPr>
          <p:cNvPr id="43" name="© System1 Group Text"/>
          <p:cNvSpPr txBox="1">
            <a:spLocks/>
          </p:cNvSpPr>
          <p:nvPr/>
        </p:nvSpPr>
        <p:spPr bwMode="auto">
          <a:xfrm>
            <a:off x="10102415" y="6489859"/>
            <a:ext cx="1560012" cy="180000"/>
          </a:xfrm>
          <a:prstGeom prst="rect">
            <a:avLst/>
          </a:prstGeom>
          <a:noFill/>
          <a:ln w="3175">
            <a:noFill/>
            <a:prstDash val="dash"/>
          </a:ln>
        </p:spPr>
        <p:txBody>
          <a:bodyPr wrap="square" lIns="36000" tIns="36000" rIns="36000" bIns="36000" anchor="ctr" anchorCtr="0">
            <a:noAutofit/>
          </a:bodyPr>
          <a:lstStyle>
            <a:lvl1pPr marL="0" marR="0" indent="0" algn="r" defTabSz="914400" rtl="0" eaLnBrk="1" fontAlgn="auto" latinLnBrk="0" hangingPunct="1">
              <a:lnSpc>
                <a:spcPct val="100000"/>
              </a:lnSpc>
              <a:spcBef>
                <a:spcPts val="600"/>
              </a:spcBef>
              <a:spcAft>
                <a:spcPts val="0"/>
              </a:spcAft>
              <a:buClr>
                <a:schemeClr val="tx2"/>
              </a:buClr>
              <a:buSzPct val="25000"/>
              <a:buFontTx/>
              <a:buNone/>
              <a:tabLst/>
              <a:defRPr sz="1050" kern="1200">
                <a:solidFill>
                  <a:schemeClr val="tx1"/>
                </a:solidFill>
                <a:latin typeface="+mn-lt"/>
                <a:ea typeface="+mn-ea"/>
                <a:cs typeface="+mn-cs"/>
              </a:defRPr>
            </a:lvl1pPr>
            <a:lvl2pPr marL="360363" indent="-26828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2pPr>
            <a:lvl3pPr marL="631825" indent="-273050" algn="l" defTabSz="914400"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892175" indent="-260350"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4pPr>
            <a:lvl5pPr marL="1077913" indent="-185738" algn="l" defTabSz="914400" rtl="0" eaLnBrk="1" latinLnBrk="0" hangingPunct="1">
              <a:lnSpc>
                <a:spcPct val="100000"/>
              </a:lnSpc>
              <a:spcBef>
                <a:spcPts val="60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solidFill>
                  <a:srgbClr val="B2B2B2"/>
                </a:solidFill>
                <a:latin typeface="+mn-lt"/>
                <a:cs typeface="Arial" panose="020B0604020202020204" pitchFamily="34" charset="0"/>
              </a:rPr>
              <a:t>© System1</a:t>
            </a:r>
            <a:r>
              <a:rPr lang="en-GB" sz="900" baseline="0">
                <a:solidFill>
                  <a:srgbClr val="B2B2B2"/>
                </a:solidFill>
                <a:latin typeface="+mn-lt"/>
                <a:cs typeface="Arial" panose="020B0604020202020204" pitchFamily="34" charset="0"/>
              </a:rPr>
              <a:t> Group PLC</a:t>
            </a:r>
            <a:endParaRPr lang="en-GB" sz="900">
              <a:solidFill>
                <a:srgbClr val="B2B2B2"/>
              </a:solidFill>
              <a:latin typeface="+mn-lt"/>
              <a:cs typeface="Arial" panose="020B0604020202020204" pitchFamily="34" charset="0"/>
            </a:endParaRPr>
          </a:p>
        </p:txBody>
      </p:sp>
      <p:pic>
        <p:nvPicPr>
          <p:cNvPr id="7" name="S1 logo">
            <a:extLst>
              <a:ext uri="{FF2B5EF4-FFF2-40B4-BE49-F238E27FC236}">
                <a16:creationId xmlns:a16="http://schemas.microsoft.com/office/drawing/2014/main" id="{BF997F2D-5649-FFE9-2F5F-ACDA04F57A82}"/>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988" y="6478745"/>
            <a:ext cx="848772" cy="201137"/>
          </a:xfrm>
          <a:prstGeom prst="rect">
            <a:avLst/>
          </a:prstGeom>
        </p:spPr>
      </p:pic>
      <p:sp>
        <p:nvSpPr>
          <p:cNvPr id="2" name="Title Placeholder 1"/>
          <p:cNvSpPr>
            <a:spLocks noGrp="1"/>
          </p:cNvSpPr>
          <p:nvPr>
            <p:ph type="title"/>
          </p:nvPr>
        </p:nvSpPr>
        <p:spPr>
          <a:xfrm>
            <a:off x="259200" y="100703"/>
            <a:ext cx="11664000" cy="846327"/>
          </a:xfrm>
          <a:prstGeom prst="rect">
            <a:avLst/>
          </a:prstGeom>
          <a:noFill/>
          <a:ln w="3175">
            <a:noFill/>
            <a:prstDash val="solid"/>
            <a:miter lim="800000"/>
          </a:ln>
        </p:spPr>
        <p:txBody>
          <a:bodyPr vert="horz" lIns="144000" tIns="36000" rIns="108000" bIns="36000" rtlCol="0" anchor="ctr" anchorCtr="0">
            <a:normAutofit/>
          </a:bodyPr>
          <a:lstStyle/>
          <a:p>
            <a:r>
              <a:rPr lang="en-US"/>
              <a:t>Click to edit Master title style</a:t>
            </a:r>
            <a:endParaRPr lang="en-GB"/>
          </a:p>
        </p:txBody>
      </p:sp>
      <p:sp>
        <p:nvSpPr>
          <p:cNvPr id="16" name="Text Placeholder 3" hidden="1">
            <a:extLst>
              <a:ext uri="{FF2B5EF4-FFF2-40B4-BE49-F238E27FC236}">
                <a16:creationId xmlns:a16="http://schemas.microsoft.com/office/drawing/2014/main" id="{4423B05B-92FE-2585-B4D8-37743A417BE7}"/>
              </a:ext>
            </a:extLst>
          </p:cNvPr>
          <p:cNvSpPr txBox="1">
            <a:spLocks/>
          </p:cNvSpPr>
          <p:nvPr userDrawn="1"/>
        </p:nvSpPr>
        <p:spPr>
          <a:xfrm>
            <a:off x="407988" y="1341781"/>
            <a:ext cx="7740000" cy="4679999"/>
          </a:xfrm>
          <a:prstGeom prst="rect">
            <a:avLst/>
          </a:prstGeom>
          <a:ln>
            <a:solidFill>
              <a:schemeClr val="accent1"/>
            </a:solidFill>
          </a:ln>
        </p:spPr>
        <p:txBody>
          <a:bodyPr vert="horz" lIns="91440" tIns="45720" rIns="91440" bIns="45720" rtlCol="0">
            <a:normAutofit/>
          </a:bodyPr>
          <a:lst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This first level of normal text is formatted with ‘no bullet’ (an invisible bullet) | 2nd level format is pink and bold (‘no bullet’) | Third is a pink star |  Fourth is a pink bullet… If you want to quickly format your text to any of these styles, place your cursor at the beginning of the paragraph text line, press ‘Tab’ to toggle to the next of the 5 levels of styles. Press ‘</a:t>
            </a:r>
            <a:r>
              <a:rPr lang="en-GB" err="1"/>
              <a:t>Shift+Tab</a:t>
            </a:r>
            <a:r>
              <a:rPr lang="en-GB"/>
              <a:t>’ to toggle back through </a:t>
            </a:r>
            <a:r>
              <a:rPr lang="en-US"/>
              <a:t>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8D4EA766-6A9C-5379-4FF6-7C7E5C489FA8}"/>
              </a:ext>
            </a:extLst>
          </p:cNvPr>
          <p:cNvSpPr>
            <a:spLocks noGrp="1"/>
          </p:cNvSpPr>
          <p:nvPr>
            <p:ph type="body" idx="1"/>
          </p:nvPr>
        </p:nvSpPr>
        <p:spPr>
          <a:xfrm>
            <a:off x="407988" y="1341780"/>
            <a:ext cx="7740000" cy="4679999"/>
          </a:xfrm>
          <a:prstGeom prst="rect">
            <a:avLst/>
          </a:prstGeom>
        </p:spPr>
        <p:txBody>
          <a:bodyPr vert="horz" lIns="91440" tIns="45720" rIns="91440" bIns="45720" rtlCol="0">
            <a:normAutofit/>
          </a:bodyPr>
          <a:lstStyle/>
          <a:p>
            <a:pPr lvl="0"/>
            <a:r>
              <a:rPr lang="en-GB"/>
              <a:t>This first level of normal text is formatted with ‘no bullet’ (an invisible bullet) | 2nd level format is pink and bold (‘no bullet’) | Third is a pink star |  Fourth is a pink bullet… If you want to quickly format your text to any of these styles, place your cursor at the beginning of the paragraph text line, press ‘Tab’ to toggle to the next of the 5 levels of styles. Press ‘</a:t>
            </a:r>
            <a:r>
              <a:rPr lang="en-GB" err="1"/>
              <a:t>Shift+Tab</a:t>
            </a:r>
            <a:r>
              <a:rPr lang="en-GB"/>
              <a:t>’ to toggle back through</a:t>
            </a:r>
            <a:r>
              <a:rPr lang="en-US"/>
              <a: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242422"/>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 id="2147484650" r:id="rId14"/>
    <p:sldLayoutId id="2147484651" r:id="rId15"/>
    <p:sldLayoutId id="2147484652" r:id="rId16"/>
    <p:sldLayoutId id="2147484653" r:id="rId17"/>
    <p:sldLayoutId id="2147484654" r:id="rId18"/>
    <p:sldLayoutId id="2147484655" r:id="rId19"/>
    <p:sldLayoutId id="2147484656" r:id="rId20"/>
    <p:sldLayoutId id="2147484657" r:id="rId21"/>
    <p:sldLayoutId id="2147484658" r:id="rId22"/>
    <p:sldLayoutId id="2147484659" r:id="rId23"/>
    <p:sldLayoutId id="2147484660" r:id="rId24"/>
    <p:sldLayoutId id="2147484661" r:id="rId25"/>
    <p:sldLayoutId id="2147484662" r:id="rId26"/>
  </p:sldLayoutIdLst>
  <p:transition>
    <p:fade/>
  </p:transition>
  <p:hf hdr="0"/>
  <p:txStyles>
    <p:titleStyle>
      <a:lvl1pPr algn="l" defTabSz="914400" rtl="0" eaLnBrk="1" latinLnBrk="0" hangingPunct="1">
        <a:lnSpc>
          <a:spcPct val="85000"/>
        </a:lnSpc>
        <a:spcBef>
          <a:spcPct val="0"/>
        </a:spcBef>
        <a:buNone/>
        <a:defRPr sz="2200" b="1" kern="1200">
          <a:solidFill>
            <a:schemeClr val="bg1"/>
          </a:solidFill>
          <a:latin typeface="+mn-lt"/>
          <a:ea typeface="+mj-ea"/>
          <a:cs typeface="Arial" panose="020B0604020202020204" pitchFamily="34" charset="0"/>
        </a:defRPr>
      </a:lvl1pPr>
    </p:titleStyle>
    <p:body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p15:clr>
            <a:srgbClr val="5ACBF0"/>
          </p15:clr>
        </p15:guide>
        <p15:guide id="4" pos="7514">
          <p15:clr>
            <a:srgbClr val="5ACBF0"/>
          </p15:clr>
        </p15:guide>
        <p15:guide id="5" pos="7423">
          <p15:clr>
            <a:srgbClr val="5ACBF0"/>
          </p15:clr>
        </p15:guide>
        <p15:guide id="8" orient="horz" pos="3929">
          <p15:clr>
            <a:srgbClr val="5ACBF0"/>
          </p15:clr>
        </p15:guide>
        <p15:guide id="10" pos="257">
          <p15:clr>
            <a:srgbClr val="5ACBF0"/>
          </p15:clr>
        </p15:guide>
        <p15:guide id="11" orient="horz" pos="164">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emf"/><Relationship Id="rId4" Type="http://schemas.microsoft.com/office/2007/relationships/hdphoto" Target="../media/hdphoto1.wdp"/><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notesSlide" Target="../notesSlides/notesSlide2.xml"/><Relationship Id="rId16" Type="http://schemas.openxmlformats.org/officeDocument/2006/relationships/image" Target="../media/image38.jpeg"/><Relationship Id="rId1" Type="http://schemas.openxmlformats.org/officeDocument/2006/relationships/slideLayout" Target="../slideLayouts/slideLayout19.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hart" Target="../charts/chart1.xml"/><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45.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8.png"/><Relationship Id="rId3" Type="http://schemas.openxmlformats.org/officeDocument/2006/relationships/chart" Target="../charts/chart3.xml"/><Relationship Id="rId7" Type="http://schemas.openxmlformats.org/officeDocument/2006/relationships/image" Target="../media/image53.svg"/><Relationship Id="rId12"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image" Target="../media/image51.svg"/><Relationship Id="rId15" Type="http://schemas.openxmlformats.org/officeDocument/2006/relationships/image" Target="../media/image57.png"/><Relationship Id="rId10" Type="http://schemas.openxmlformats.org/officeDocument/2006/relationships/image" Target="../media/image45.png"/><Relationship Id="rId4" Type="http://schemas.openxmlformats.org/officeDocument/2006/relationships/image" Target="../media/image50.png"/><Relationship Id="rId9" Type="http://schemas.openxmlformats.org/officeDocument/2006/relationships/image" Target="../media/image44.png"/><Relationship Id="rId14" Type="http://schemas.openxmlformats.org/officeDocument/2006/relationships/image" Target="../media/image49.jpe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7.png"/><Relationship Id="rId3" Type="http://schemas.openxmlformats.org/officeDocument/2006/relationships/chart" Target="../charts/chart4.xml"/><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54.png"/><Relationship Id="rId11" Type="http://schemas.openxmlformats.org/officeDocument/2006/relationships/image" Target="../media/image48.png"/><Relationship Id="rId5" Type="http://schemas.openxmlformats.org/officeDocument/2006/relationships/image" Target="../media/image51.svg"/><Relationship Id="rId15" Type="http://schemas.openxmlformats.org/officeDocument/2006/relationships/image" Target="../media/image59.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59.sv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58.png"/><Relationship Id="rId5" Type="http://schemas.openxmlformats.org/officeDocument/2006/relationships/image" Target="../media/image51.sv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creen shot of a computer&#10;&#10;Description automatically generated">
            <a:extLst>
              <a:ext uri="{FF2B5EF4-FFF2-40B4-BE49-F238E27FC236}">
                <a16:creationId xmlns:a16="http://schemas.microsoft.com/office/drawing/2014/main" id="{714E4AEE-6B64-4A07-A580-9DF102C8AA33}"/>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9" r="9"/>
          <a:stretch/>
        </p:blipFill>
        <p:spPr>
          <a:xfrm>
            <a:off x="0" y="1"/>
            <a:ext cx="12192000" cy="6857999"/>
          </a:xfrm>
        </p:spPr>
      </p:pic>
      <p:sp>
        <p:nvSpPr>
          <p:cNvPr id="23" name="Title 22">
            <a:extLst>
              <a:ext uri="{FF2B5EF4-FFF2-40B4-BE49-F238E27FC236}">
                <a16:creationId xmlns:a16="http://schemas.microsoft.com/office/drawing/2014/main" id="{DF2FB697-8902-4F12-9C8C-693B65240584}"/>
              </a:ext>
            </a:extLst>
          </p:cNvPr>
          <p:cNvSpPr>
            <a:spLocks noGrp="1"/>
          </p:cNvSpPr>
          <p:nvPr>
            <p:ph type="ctrTitle"/>
          </p:nvPr>
        </p:nvSpPr>
        <p:spPr/>
        <p:txBody>
          <a:bodyPr/>
          <a:lstStyle/>
          <a:p>
            <a:r>
              <a:rPr lang="en-US"/>
              <a:t>Distinctive Assets Test​</a:t>
            </a:r>
            <a:br>
              <a:rPr lang="en-US"/>
            </a:br>
            <a:r>
              <a:rPr lang="en-US"/>
              <a:t>US Social Media BrandS ​</a:t>
            </a:r>
          </a:p>
        </p:txBody>
      </p:sp>
      <p:sp>
        <p:nvSpPr>
          <p:cNvPr id="24" name="Subtitle 23">
            <a:extLst>
              <a:ext uri="{FF2B5EF4-FFF2-40B4-BE49-F238E27FC236}">
                <a16:creationId xmlns:a16="http://schemas.microsoft.com/office/drawing/2014/main" id="{0C8527D4-BF2E-491F-BF31-A6C462ABD461}"/>
              </a:ext>
            </a:extLst>
          </p:cNvPr>
          <p:cNvSpPr>
            <a:spLocks noGrp="1"/>
          </p:cNvSpPr>
          <p:nvPr>
            <p:ph type="subTitle" idx="1"/>
          </p:nvPr>
        </p:nvSpPr>
        <p:spPr/>
        <p:txBody>
          <a:bodyPr/>
          <a:lstStyle/>
          <a:p>
            <a:r>
              <a:rPr lang="en-US"/>
              <a:t>System1 Research Debrief</a:t>
            </a:r>
          </a:p>
          <a:p>
            <a:r>
              <a:rPr lang="en-US"/>
              <a:t>August 2023</a:t>
            </a:r>
          </a:p>
        </p:txBody>
      </p:sp>
      <p:sp>
        <p:nvSpPr>
          <p:cNvPr id="26" name="Text Placeholder 25">
            <a:extLst>
              <a:ext uri="{FF2B5EF4-FFF2-40B4-BE49-F238E27FC236}">
                <a16:creationId xmlns:a16="http://schemas.microsoft.com/office/drawing/2014/main" id="{5C132312-B7D9-424E-B0B1-7E4652E59316}"/>
              </a:ext>
            </a:extLst>
          </p:cNvPr>
          <p:cNvSpPr>
            <a:spLocks noGrp="1"/>
          </p:cNvSpPr>
          <p:nvPr>
            <p:ph type="body" sz="quarter" idx="13"/>
          </p:nvPr>
        </p:nvSpPr>
        <p:spPr/>
        <p:txBody>
          <a:bodyPr/>
          <a:lstStyle/>
          <a:p>
            <a:endParaRPr lang="en-GB"/>
          </a:p>
          <a:p>
            <a:endParaRPr lang="en-US"/>
          </a:p>
        </p:txBody>
      </p:sp>
      <p:pic>
        <p:nvPicPr>
          <p:cNvPr id="25" name="Picture 24">
            <a:extLst>
              <a:ext uri="{FF2B5EF4-FFF2-40B4-BE49-F238E27FC236}">
                <a16:creationId xmlns:a16="http://schemas.microsoft.com/office/drawing/2014/main" id="{F3193B86-6CF2-418E-A937-A75E06048D8E}"/>
              </a:ext>
            </a:extLst>
          </p:cNvPr>
          <p:cNvPicPr>
            <a:picLocks noChangeAspect="1"/>
          </p:cNvPicPr>
          <p:nvPr/>
        </p:nvPicPr>
        <p:blipFill>
          <a:blip r:embed="rId5"/>
          <a:stretch>
            <a:fillRect/>
          </a:stretch>
        </p:blipFill>
        <p:spPr>
          <a:xfrm>
            <a:off x="9439731" y="4195482"/>
            <a:ext cx="2345996" cy="2154316"/>
          </a:xfrm>
          <a:prstGeom prst="rect">
            <a:avLst/>
          </a:prstGeom>
        </p:spPr>
      </p:pic>
      <p:sp>
        <p:nvSpPr>
          <p:cNvPr id="11" name="Oval 10">
            <a:extLst>
              <a:ext uri="{FF2B5EF4-FFF2-40B4-BE49-F238E27FC236}">
                <a16:creationId xmlns:a16="http://schemas.microsoft.com/office/drawing/2014/main" id="{A89B085D-740A-4338-BB99-A4F2DDB9A3B7}"/>
              </a:ext>
            </a:extLst>
          </p:cNvPr>
          <p:cNvSpPr>
            <a:spLocks noChangeAspect="1"/>
          </p:cNvSpPr>
          <p:nvPr/>
        </p:nvSpPr>
        <p:spPr>
          <a:xfrm>
            <a:off x="9959788" y="390072"/>
            <a:ext cx="1331518" cy="1332000"/>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prstTxWarp prst="textNoShape">
              <a:avLst/>
            </a:prstTxWarp>
            <a:noAutofit/>
          </a:bodyPr>
          <a:lstStyle/>
          <a:p>
            <a:pPr algn="ctr"/>
            <a:endParaRPr lang="en-GB" sz="1600">
              <a:solidFill>
                <a:schemeClr val="tx1">
                  <a:lumMod val="50000"/>
                </a:schemeClr>
              </a:solidFill>
              <a:highlight>
                <a:srgbClr val="00FF00"/>
              </a:highlight>
            </a:endParaRPr>
          </a:p>
        </p:txBody>
      </p:sp>
      <p:grpSp>
        <p:nvGrpSpPr>
          <p:cNvPr id="34" name="Group 33">
            <a:extLst>
              <a:ext uri="{FF2B5EF4-FFF2-40B4-BE49-F238E27FC236}">
                <a16:creationId xmlns:a16="http://schemas.microsoft.com/office/drawing/2014/main" id="{62991754-2A0A-4575-BA83-8C24E798F3B9}"/>
              </a:ext>
            </a:extLst>
          </p:cNvPr>
          <p:cNvGrpSpPr/>
          <p:nvPr/>
        </p:nvGrpSpPr>
        <p:grpSpPr>
          <a:xfrm>
            <a:off x="6165249" y="637322"/>
            <a:ext cx="2210400" cy="5580000"/>
            <a:chOff x="6165249" y="637322"/>
            <a:chExt cx="2210400" cy="5580000"/>
          </a:xfrm>
        </p:grpSpPr>
        <p:pic>
          <p:nvPicPr>
            <p:cNvPr id="28" name="Picture 27">
              <a:extLst>
                <a:ext uri="{FF2B5EF4-FFF2-40B4-BE49-F238E27FC236}">
                  <a16:creationId xmlns:a16="http://schemas.microsoft.com/office/drawing/2014/main" id="{CDF9C67F-CC3F-4617-98C6-CC7C4F77364F}"/>
                </a:ext>
              </a:extLst>
            </p:cNvPr>
            <p:cNvPicPr>
              <a:picLocks noChangeAspect="1"/>
            </p:cNvPicPr>
            <p:nvPr/>
          </p:nvPicPr>
          <p:blipFill>
            <a:blip r:embed="rId6">
              <a:alphaModFix amt="50000"/>
            </a:blip>
            <a:stretch>
              <a:fillRect/>
            </a:stretch>
          </p:blipFill>
          <p:spPr>
            <a:xfrm>
              <a:off x="6165249" y="638999"/>
              <a:ext cx="2200847" cy="5578323"/>
            </a:xfrm>
            <a:prstGeom prst="rect">
              <a:avLst/>
            </a:prstGeom>
          </p:spPr>
        </p:pic>
        <p:sp>
          <p:nvSpPr>
            <p:cNvPr id="37" name="Text Placeholder 111">
              <a:extLst>
                <a:ext uri="{FF2B5EF4-FFF2-40B4-BE49-F238E27FC236}">
                  <a16:creationId xmlns:a16="http://schemas.microsoft.com/office/drawing/2014/main" id="{8EAE1B32-D19D-47FF-89DB-178F01139153}"/>
                </a:ext>
              </a:extLst>
            </p:cNvPr>
            <p:cNvSpPr txBox="1">
              <a:spLocks/>
            </p:cNvSpPr>
            <p:nvPr/>
          </p:nvSpPr>
          <p:spPr bwMode="invGray">
            <a:xfrm>
              <a:off x="6165249" y="637322"/>
              <a:ext cx="2210400" cy="5580000"/>
            </a:xfrm>
            <a:prstGeom prst="rect">
              <a:avLst/>
            </a:prstGeom>
            <a:blipFill>
              <a:blip r:embed="rId7">
                <a:extLst>
                  <a:ext uri="{96DAC541-7B7A-43D3-8B79-37D633B846F1}">
                    <asvg:svgBlip xmlns:asvg="http://schemas.microsoft.com/office/drawing/2016/SVG/main" r:embed="rId8"/>
                  </a:ext>
                </a:extLst>
              </a:blip>
              <a:stretch>
                <a:fillRect/>
              </a:stretch>
            </a:blipFill>
            <a:ln w="3175">
              <a:noFill/>
              <a:prstDash val="solid"/>
              <a:miter lim="800000"/>
            </a:ln>
          </p:spPr>
          <p:txBody>
            <a:bodyPr vert="horz" lIns="0" tIns="216000" rIns="144000" bIns="0" rtlCol="0" anchor="t" anchorCtr="0">
              <a:noAutofit/>
            </a:bodyPr>
            <a:lstStyle>
              <a:lvl1pPr marL="108000" marR="0" indent="-108000" algn="ctr" defTabSz="914400" rtl="0" eaLnBrk="1" fontAlgn="auto" latinLnBrk="0" hangingPunct="1">
                <a:lnSpc>
                  <a:spcPct val="100000"/>
                </a:lnSpc>
                <a:spcBef>
                  <a:spcPts val="0"/>
                </a:spcBef>
                <a:spcAft>
                  <a:spcPts val="0"/>
                </a:spcAft>
                <a:buClr>
                  <a:schemeClr val="tx2"/>
                </a:buClr>
                <a:buSzPct val="25000"/>
                <a:buFont typeface="Calibri" panose="020F0502020204030204" pitchFamily="34" charset="0"/>
                <a:buChar char=" "/>
                <a:tabLst/>
                <a:defRPr sz="1500" kern="1200" baseline="0">
                  <a:solidFill>
                    <a:srgbClr val="FFFF00"/>
                  </a:solidFill>
                  <a:latin typeface="+mn-lt"/>
                  <a:ea typeface="+mn-ea"/>
                  <a:cs typeface="Calibri" panose="020F0502020204030204" pitchFamily="34" charset="0"/>
                </a:defRPr>
              </a:lvl1pPr>
              <a:lvl2pPr marL="107950" indent="-107950" algn="l" defTabSz="914400" rtl="0" eaLnBrk="1" latinLnBrk="0" hangingPunct="1">
                <a:lnSpc>
                  <a:spcPct val="100000"/>
                </a:lnSpc>
                <a:spcBef>
                  <a:spcPts val="1200"/>
                </a:spcBef>
                <a:buClr>
                  <a:schemeClr val="tx2"/>
                </a:buClr>
                <a:buSzPct val="25000"/>
                <a:buFont typeface="Calibri" panose="020F0502020204030204" pitchFamily="34" charset="0"/>
                <a:buChar char=" "/>
                <a:defRPr sz="1800" b="1" kern="1200">
                  <a:solidFill>
                    <a:schemeClr val="tx2"/>
                  </a:solidFill>
                  <a:latin typeface="+mn-lt"/>
                  <a:ea typeface="+mn-ea"/>
                  <a:cs typeface="Calibri" panose="020F0502020204030204" pitchFamily="34" charset="0"/>
                </a:defRPr>
              </a:lvl2pPr>
              <a:lvl3pPr marL="358775" indent="-216000" algn="l" defTabSz="914400" rtl="0" eaLnBrk="1" latinLnBrk="0" hangingPunct="1">
                <a:lnSpc>
                  <a:spcPct val="100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3pPr>
              <a:lvl4pPr marL="360000" indent="-252000" algn="l" defTabSz="914400" rtl="0" eaLnBrk="1" latinLnBrk="0" hangingPunct="1">
                <a:lnSpc>
                  <a:spcPct val="100000"/>
                </a:lnSpc>
                <a:spcBef>
                  <a:spcPts val="1200"/>
                </a:spcBef>
                <a:buClr>
                  <a:schemeClr val="tx2"/>
                </a:buClr>
                <a:buSzPct val="85000"/>
                <a:buFont typeface="Wingdings" panose="05000000000000000000" pitchFamily="2" charset="2"/>
                <a:buChar char="«"/>
                <a:defRPr sz="1800" kern="1200">
                  <a:solidFill>
                    <a:schemeClr val="tx1"/>
                  </a:solidFill>
                  <a:latin typeface="+mn-lt"/>
                  <a:ea typeface="+mn-ea"/>
                  <a:cs typeface="Calibri" panose="020F050202020403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p>
          </p:txBody>
        </p:sp>
      </p:grpSp>
      <p:pic>
        <p:nvPicPr>
          <p:cNvPr id="1028" name="Picture 4" descr="Young thinking about social media - Northlines">
            <a:extLst>
              <a:ext uri="{FF2B5EF4-FFF2-40B4-BE49-F238E27FC236}">
                <a16:creationId xmlns:a16="http://schemas.microsoft.com/office/drawing/2014/main" id="{E44E6353-3B0D-A45F-18EE-5051C62A94E6}"/>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2178" y="472703"/>
            <a:ext cx="1166737" cy="116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8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3524" y="260350"/>
            <a:ext cx="11664000" cy="1116000"/>
          </a:xfrm>
        </p:spPr>
        <p:txBody>
          <a:bodyPr/>
          <a:lstStyle/>
          <a:p>
            <a:r>
              <a:rPr lang="en-GB"/>
              <a:t>Brand DAT | </a:t>
            </a:r>
            <a:r>
              <a:rPr lang="en-GB" b="0"/>
              <a:t>Assets Tested</a:t>
            </a:r>
          </a:p>
        </p:txBody>
      </p:sp>
      <p:graphicFrame>
        <p:nvGraphicFramePr>
          <p:cNvPr id="36" name="Table 35">
            <a:extLst>
              <a:ext uri="{FF2B5EF4-FFF2-40B4-BE49-F238E27FC236}">
                <a16:creationId xmlns:a16="http://schemas.microsoft.com/office/drawing/2014/main" id="{8FF835B9-FFC4-47F5-8B91-06E71FAC66E6}"/>
              </a:ext>
            </a:extLst>
          </p:cNvPr>
          <p:cNvGraphicFramePr>
            <a:graphicFrameLocks noGrp="1"/>
          </p:cNvGraphicFramePr>
          <p:nvPr>
            <p:extLst>
              <p:ext uri="{D42A27DB-BD31-4B8C-83A1-F6EECF244321}">
                <p14:modId xmlns:p14="http://schemas.microsoft.com/office/powerpoint/2010/main" val="765940881"/>
              </p:ext>
            </p:extLst>
          </p:nvPr>
        </p:nvGraphicFramePr>
        <p:xfrm>
          <a:off x="263525" y="818350"/>
          <a:ext cx="6696452" cy="5487996"/>
        </p:xfrm>
        <a:graphic>
          <a:graphicData uri="http://schemas.openxmlformats.org/drawingml/2006/table">
            <a:tbl>
              <a:tblPr firstRow="1">
                <a:tableStyleId>{B301B821-A1FF-4177-AEE7-76D212191A09}</a:tableStyleId>
              </a:tblPr>
              <a:tblGrid>
                <a:gridCol w="1728904">
                  <a:extLst>
                    <a:ext uri="{9D8B030D-6E8A-4147-A177-3AD203B41FA5}">
                      <a16:colId xmlns:a16="http://schemas.microsoft.com/office/drawing/2014/main" val="1721478009"/>
                    </a:ext>
                  </a:extLst>
                </a:gridCol>
                <a:gridCol w="1241887">
                  <a:extLst>
                    <a:ext uri="{9D8B030D-6E8A-4147-A177-3AD203B41FA5}">
                      <a16:colId xmlns:a16="http://schemas.microsoft.com/office/drawing/2014/main" val="20000"/>
                    </a:ext>
                  </a:extLst>
                </a:gridCol>
                <a:gridCol w="1241887">
                  <a:extLst>
                    <a:ext uri="{9D8B030D-6E8A-4147-A177-3AD203B41FA5}">
                      <a16:colId xmlns:a16="http://schemas.microsoft.com/office/drawing/2014/main" val="20001"/>
                    </a:ext>
                  </a:extLst>
                </a:gridCol>
                <a:gridCol w="1241887">
                  <a:extLst>
                    <a:ext uri="{9D8B030D-6E8A-4147-A177-3AD203B41FA5}">
                      <a16:colId xmlns:a16="http://schemas.microsoft.com/office/drawing/2014/main" val="20006"/>
                    </a:ext>
                  </a:extLst>
                </a:gridCol>
                <a:gridCol w="1241887">
                  <a:extLst>
                    <a:ext uri="{9D8B030D-6E8A-4147-A177-3AD203B41FA5}">
                      <a16:colId xmlns:a16="http://schemas.microsoft.com/office/drawing/2014/main" val="20002"/>
                    </a:ext>
                  </a:extLst>
                </a:gridCol>
              </a:tblGrid>
              <a:tr h="365220">
                <a:tc>
                  <a:txBody>
                    <a:bodyPr/>
                    <a:lstStyle/>
                    <a:p>
                      <a:pPr algn="ctr"/>
                      <a:endParaRPr lang="en-GB" sz="1200" b="1"/>
                    </a:p>
                  </a:txBody>
                  <a:tcPr/>
                </a:tc>
                <a:tc>
                  <a:txBody>
                    <a:bodyPr/>
                    <a:lstStyle/>
                    <a:p>
                      <a:pPr algn="ctr"/>
                      <a:r>
                        <a:rPr lang="en-GB" sz="1200" b="1"/>
                        <a:t>Colour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Slogans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Shapes</a:t>
                      </a:r>
                    </a:p>
                  </a:txBody>
                  <a:tcPr anchor="ctr">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mn-cs"/>
                        </a:rPr>
                        <a:t>Words/Phrase</a:t>
                      </a:r>
                    </a:p>
                  </a:txBody>
                  <a:tcPr anchor="ctr"/>
                </a:tc>
                <a:extLst>
                  <a:ext uri="{0D108BD9-81ED-4DB2-BD59-A6C34878D82A}">
                    <a16:rowId xmlns:a16="http://schemas.microsoft.com/office/drawing/2014/main" val="10000"/>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mn-lt"/>
                          <a:ea typeface="+mn-ea"/>
                          <a:cs typeface="+mn-cs"/>
                        </a:rPr>
                        <a:t>Facebook</a:t>
                      </a:r>
                      <a:endParaRPr lang="en-US" sz="1400" b="1" kern="1200">
                        <a:solidFill>
                          <a:schemeClr val="dk1"/>
                        </a:solidFill>
                        <a:latin typeface="+mn-lt"/>
                        <a:ea typeface="+mn-ea"/>
                        <a:cs typeface="+mn-cs"/>
                      </a:endParaRPr>
                    </a:p>
                  </a:txBody>
                  <a:tcPr marL="72000" marR="9525" marT="9525" marB="0" anchor="ctr"/>
                </a:tc>
                <a:tc>
                  <a:txBody>
                    <a:bodyPr/>
                    <a:lstStyle/>
                    <a:p>
                      <a:pPr algn="ctr"/>
                      <a:endParaRPr lang="en-GB" sz="900"/>
                    </a:p>
                  </a:txBody>
                  <a:tcPr anchor="ctr"/>
                </a:tc>
                <a:tc>
                  <a:txBody>
                    <a:bodyPr/>
                    <a:lstStyle/>
                    <a:p>
                      <a:pPr algn="ctr"/>
                      <a:r>
                        <a:rPr lang="en-GB" sz="900"/>
                        <a:t>"It’s Quick and Easy"</a:t>
                      </a:r>
                    </a:p>
                  </a:txBody>
                  <a:tcPr anchor="ctr">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lang="en-GB" sz="900">
                        <a:solidFill>
                          <a:schemeClr val="dk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a:t>Status</a:t>
                      </a:r>
                    </a:p>
                    <a:p>
                      <a:pPr algn="ctr"/>
                      <a:r>
                        <a:rPr lang="en-GB" sz="1400"/>
                        <a:t>Post</a:t>
                      </a:r>
                    </a:p>
                  </a:txBody>
                  <a:tcPr anchor="ctr">
                    <a:lnL w="1270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92929"/>
                          </a:solidFill>
                          <a:effectLst/>
                          <a:uLnTx/>
                          <a:uFillTx/>
                          <a:latin typeface="Arial"/>
                          <a:ea typeface="+mn-ea"/>
                          <a:cs typeface="+mn-cs"/>
                        </a:rPr>
                        <a:t>Instagram</a:t>
                      </a:r>
                      <a:endParaRPr kumimoji="0" lang="en-US" sz="1400" b="1" i="0" u="none" strike="noStrike" kern="1200" cap="none" spc="0" normalizeH="0" baseline="0" noProof="0">
                        <a:ln>
                          <a:noFill/>
                        </a:ln>
                        <a:solidFill>
                          <a:srgbClr val="292929"/>
                        </a:solidFill>
                        <a:effectLst/>
                        <a:uLnTx/>
                        <a:uFillTx/>
                        <a:latin typeface="Arial"/>
                        <a:ea typeface="+mn-ea"/>
                        <a:cs typeface="+mn-cs"/>
                      </a:endParaRPr>
                    </a:p>
                  </a:txBody>
                  <a:tcPr marL="72000" marR="9525" marT="9525" marB="0" anchor="ctr"/>
                </a:tc>
                <a:tc>
                  <a:txBody>
                    <a:bodyPr/>
                    <a:lstStyle/>
                    <a:p>
                      <a:pPr algn="ctr"/>
                      <a:endParaRPr lang="en-GB" sz="900"/>
                    </a:p>
                  </a:txBody>
                  <a:tcPr anchor="ctr"/>
                </a:tc>
                <a:tc>
                  <a:txBody>
                    <a:bodyPr/>
                    <a:lstStyle/>
                    <a:p>
                      <a:pPr algn="ctr"/>
                      <a:r>
                        <a:rPr lang="en-US" sz="900"/>
                        <a:t>"Capture and Share the World’s Moments"</a:t>
                      </a:r>
                      <a:endParaRPr lang="en-GB" sz="900"/>
                    </a:p>
                  </a:txBody>
                  <a:tcPr anchor="ctr">
                    <a:lnT w="12700" cap="flat" cmpd="sng" algn="ctr">
                      <a:solidFill>
                        <a:schemeClr val="accent1"/>
                      </a:solidFill>
                      <a:prstDash val="solid"/>
                      <a:round/>
                      <a:headEnd type="none" w="med" len="med"/>
                      <a:tailEnd type="none" w="med" len="med"/>
                    </a:lnT>
                  </a:tcPr>
                </a:tc>
                <a:tc>
                  <a:txBody>
                    <a:bodyPr/>
                    <a:lstStyle/>
                    <a:p>
                      <a:pPr algn="ctr"/>
                      <a:endParaRPr lang="en-GB" sz="900"/>
                    </a:p>
                  </a:txBody>
                  <a:tcPr anchor="ctr">
                    <a:lnT w="12700" cap="flat" cmpd="sng" algn="ctr">
                      <a:solidFill>
                        <a:schemeClr val="accent1"/>
                      </a:solidFill>
                      <a:prstDash val="solid"/>
                      <a:round/>
                      <a:headEnd type="none" w="med" len="med"/>
                      <a:tailEnd type="none" w="med" len="med"/>
                    </a:lnT>
                  </a:tcPr>
                </a:tc>
                <a:tc>
                  <a:txBody>
                    <a:bodyPr/>
                    <a:lstStyle/>
                    <a:p>
                      <a:pPr algn="ctr"/>
                      <a:r>
                        <a:rPr lang="en-GB" sz="900"/>
                        <a:t>Story</a:t>
                      </a:r>
                    </a:p>
                    <a:p>
                      <a:pPr algn="ctr"/>
                      <a:r>
                        <a:rPr lang="en-GB" sz="900"/>
                        <a:t>Reel</a:t>
                      </a: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92929"/>
                          </a:solidFill>
                          <a:effectLst/>
                          <a:uLnTx/>
                          <a:uFillTx/>
                          <a:latin typeface="Arial"/>
                          <a:ea typeface="+mn-ea"/>
                          <a:cs typeface="+mn-cs"/>
                        </a:rPr>
                        <a:t>Pinterest</a:t>
                      </a:r>
                      <a:endParaRPr kumimoji="0" lang="en-US" sz="1400" b="1" i="0" u="none" strike="noStrike" kern="1200" cap="none" spc="0" normalizeH="0" baseline="0" noProof="0">
                        <a:ln>
                          <a:noFill/>
                        </a:ln>
                        <a:solidFill>
                          <a:srgbClr val="292929"/>
                        </a:solidFill>
                        <a:effectLst/>
                        <a:uLnTx/>
                        <a:uFillTx/>
                        <a:latin typeface="Arial"/>
                        <a:ea typeface="+mn-ea"/>
                        <a:cs typeface="+mn-cs"/>
                      </a:endParaRPr>
                    </a:p>
                  </a:txBody>
                  <a:tcPr marL="72000" marR="9525" marT="9525" marB="0" anchor="ctr"/>
                </a:tc>
                <a:tc>
                  <a:txBody>
                    <a:bodyPr/>
                    <a:lstStyle/>
                    <a:p>
                      <a:pPr algn="ctr"/>
                      <a:endParaRPr lang="en-GB" sz="900"/>
                    </a:p>
                  </a:txBody>
                  <a:tcPr anchor="ctr"/>
                </a:tc>
                <a:tc>
                  <a:txBody>
                    <a:bodyPr/>
                    <a:lstStyle/>
                    <a:p>
                      <a:pPr algn="ctr"/>
                      <a:r>
                        <a:rPr lang="en-US" sz="900"/>
                        <a:t>"Discover and save creative ideas"</a:t>
                      </a:r>
                      <a:endParaRPr lang="en-GB" sz="900"/>
                    </a:p>
                  </a:txBody>
                  <a:tcPr anchor="ctr"/>
                </a:tc>
                <a:tc>
                  <a:txBody>
                    <a:bodyPr/>
                    <a:lstStyle/>
                    <a:p>
                      <a:pPr algn="ctr"/>
                      <a:endParaRPr lang="en-GB" sz="900"/>
                    </a:p>
                  </a:txBody>
                  <a:tcPr anchor="ctr"/>
                </a:tc>
                <a:tc>
                  <a:txBody>
                    <a:bodyPr/>
                    <a:lstStyle/>
                    <a:p>
                      <a:pPr algn="ctr"/>
                      <a:r>
                        <a:rPr lang="en-GB" sz="900"/>
                        <a:t>Board</a:t>
                      </a:r>
                    </a:p>
                  </a:txBody>
                  <a:tcPr anchor="ctr"/>
                </a:tc>
                <a:extLst>
                  <a:ext uri="{0D108BD9-81ED-4DB2-BD59-A6C34878D82A}">
                    <a16:rowId xmlns:a16="http://schemas.microsoft.com/office/drawing/2014/main" val="10004"/>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92929"/>
                          </a:solidFill>
                          <a:effectLst/>
                          <a:uLnTx/>
                          <a:uFillTx/>
                          <a:latin typeface="Arial"/>
                          <a:ea typeface="+mn-ea"/>
                          <a:cs typeface="+mn-cs"/>
                        </a:rPr>
                        <a:t>Reddit</a:t>
                      </a:r>
                      <a:endParaRPr kumimoji="0" lang="en-US" sz="1400" b="1" i="0" u="none" strike="noStrike" kern="1200" cap="none" spc="0" normalizeH="0" baseline="0" noProof="0">
                        <a:ln>
                          <a:noFill/>
                        </a:ln>
                        <a:solidFill>
                          <a:srgbClr val="292929"/>
                        </a:solidFill>
                        <a:effectLst/>
                        <a:uLnTx/>
                        <a:uFillTx/>
                        <a:latin typeface="Arial"/>
                        <a:ea typeface="+mn-ea"/>
                        <a:cs typeface="+mn-cs"/>
                      </a:endParaRPr>
                    </a:p>
                  </a:txBody>
                  <a:tcPr marL="72000" marR="9525" marT="9525" marB="0" anchor="ctr"/>
                </a:tc>
                <a:tc>
                  <a:txBody>
                    <a:bodyPr/>
                    <a:lstStyle/>
                    <a:p>
                      <a:pPr algn="ctr"/>
                      <a:endParaRPr lang="en-GB" sz="900"/>
                    </a:p>
                  </a:txBody>
                  <a:tcPr anchor="ctr"/>
                </a:tc>
                <a:tc>
                  <a:txBody>
                    <a:bodyPr/>
                    <a:lstStyle/>
                    <a:p>
                      <a:pPr algn="ctr"/>
                      <a:r>
                        <a:rPr lang="en-US" sz="900"/>
                        <a:t>"The Front Page of the Internet"</a:t>
                      </a:r>
                      <a:endParaRPr lang="en-GB" sz="900"/>
                    </a:p>
                  </a:txBody>
                  <a:tcPr anchor="ctr"/>
                </a:tc>
                <a:tc>
                  <a:txBody>
                    <a:bodyPr/>
                    <a:lstStyle/>
                    <a:p>
                      <a:pPr algn="ctr"/>
                      <a:endParaRPr lang="en-GB" sz="900"/>
                    </a:p>
                  </a:txBody>
                  <a:tcPr anchor="ctr"/>
                </a:tc>
                <a:tc>
                  <a:txBody>
                    <a:bodyPr/>
                    <a:lstStyle/>
                    <a:p>
                      <a:pPr algn="ctr"/>
                      <a:r>
                        <a:rPr lang="en-GB" sz="900"/>
                        <a:t>Upvote</a:t>
                      </a:r>
                    </a:p>
                    <a:p>
                      <a:pPr algn="ctr"/>
                      <a:r>
                        <a:rPr lang="en-GB" sz="900"/>
                        <a:t>Downvote</a:t>
                      </a:r>
                    </a:p>
                  </a:txBody>
                  <a:tcPr anchor="ctr"/>
                </a:tc>
                <a:extLst>
                  <a:ext uri="{0D108BD9-81ED-4DB2-BD59-A6C34878D82A}">
                    <a16:rowId xmlns:a16="http://schemas.microsoft.com/office/drawing/2014/main" val="10005"/>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92929"/>
                          </a:solidFill>
                          <a:effectLst/>
                          <a:uLnTx/>
                          <a:uFillTx/>
                          <a:latin typeface="Arial"/>
                          <a:ea typeface="+mn-ea"/>
                          <a:cs typeface="+mn-cs"/>
                        </a:rPr>
                        <a:t>Threads</a:t>
                      </a:r>
                      <a:endParaRPr kumimoji="0" lang="en-US" sz="1400" b="1" i="0" u="none" strike="noStrike" kern="1200" cap="none" spc="0" normalizeH="0" baseline="0" noProof="0">
                        <a:ln>
                          <a:noFill/>
                        </a:ln>
                        <a:solidFill>
                          <a:srgbClr val="292929"/>
                        </a:solidFill>
                        <a:effectLst/>
                        <a:uLnTx/>
                        <a:uFillTx/>
                        <a:latin typeface="Arial"/>
                        <a:ea typeface="+mn-ea"/>
                        <a:cs typeface="+mn-cs"/>
                      </a:endParaRPr>
                    </a:p>
                  </a:txBody>
                  <a:tcPr marL="72000" marR="9525" marT="9525" marB="0" anchor="ctr"/>
                </a:tc>
                <a:tc>
                  <a:txBody>
                    <a:bodyPr/>
                    <a:lstStyle/>
                    <a:p>
                      <a:pPr algn="ctr"/>
                      <a:endParaRPr lang="en-GB" sz="900"/>
                    </a:p>
                  </a:txBody>
                  <a:tcPr anchor="ctr"/>
                </a:tc>
                <a:tc>
                  <a:txBody>
                    <a:bodyPr/>
                    <a:lstStyle/>
                    <a:p>
                      <a:pPr algn="ctr"/>
                      <a:r>
                        <a:rPr lang="en-GB" sz="900"/>
                        <a:t>"Say more with ____"</a:t>
                      </a:r>
                    </a:p>
                  </a:txBody>
                  <a:tcPr anchor="ctr"/>
                </a:tc>
                <a:tc>
                  <a:txBody>
                    <a:bodyPr/>
                    <a:lstStyle/>
                    <a:p>
                      <a:pPr algn="ctr"/>
                      <a:endParaRPr lang="en-GB" sz="900"/>
                    </a:p>
                  </a:txBody>
                  <a:tcPr anchor="ctr"/>
                </a:tc>
                <a:tc>
                  <a:txBody>
                    <a:bodyPr/>
                    <a:lstStyle/>
                    <a:p>
                      <a:pPr algn="ctr"/>
                      <a:r>
                        <a:rPr lang="en-GB" sz="900"/>
                        <a:t>Share</a:t>
                      </a:r>
                    </a:p>
                  </a:txBody>
                  <a:tcPr anchor="ctr"/>
                </a:tc>
                <a:extLst>
                  <a:ext uri="{0D108BD9-81ED-4DB2-BD59-A6C34878D82A}">
                    <a16:rowId xmlns:a16="http://schemas.microsoft.com/office/drawing/2014/main" val="10006"/>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92929"/>
                          </a:solidFill>
                          <a:effectLst/>
                          <a:uLnTx/>
                          <a:uFillTx/>
                          <a:latin typeface="Arial"/>
                          <a:ea typeface="+mn-ea"/>
                          <a:cs typeface="+mn-cs"/>
                        </a:rPr>
                        <a:t>TikTok</a:t>
                      </a:r>
                      <a:endParaRPr kumimoji="0" lang="en-US" sz="1400" b="1" i="0" u="none" strike="noStrike" kern="1200" cap="none" spc="0" normalizeH="0" baseline="0" noProof="0">
                        <a:ln>
                          <a:noFill/>
                        </a:ln>
                        <a:solidFill>
                          <a:srgbClr val="292929"/>
                        </a:solidFill>
                        <a:effectLst/>
                        <a:uLnTx/>
                        <a:uFillTx/>
                        <a:latin typeface="Arial"/>
                        <a:ea typeface="+mn-ea"/>
                        <a:cs typeface="+mn-cs"/>
                      </a:endParaRPr>
                    </a:p>
                  </a:txBody>
                  <a:tcPr marL="72000" marR="9525" marT="9525" marB="0" anchor="ctr"/>
                </a:tc>
                <a:tc>
                  <a:txBody>
                    <a:bodyPr/>
                    <a:lstStyle/>
                    <a:p>
                      <a:pPr algn="ctr"/>
                      <a:endParaRPr lang="en-GB" sz="900"/>
                    </a:p>
                  </a:txBody>
                  <a:tcPr anchor="ctr"/>
                </a:tc>
                <a:tc>
                  <a:txBody>
                    <a:bodyPr/>
                    <a:lstStyle/>
                    <a:p>
                      <a:pPr algn="ctr"/>
                      <a:r>
                        <a:rPr lang="en-GB" sz="900"/>
                        <a:t>"Make Every Second Count"</a:t>
                      </a:r>
                    </a:p>
                  </a:txBody>
                  <a:tcPr anchor="ctr"/>
                </a:tc>
                <a:tc>
                  <a:txBody>
                    <a:bodyPr/>
                    <a:lstStyle/>
                    <a:p>
                      <a:pPr algn="ctr"/>
                      <a:endParaRPr lang="en-GB" sz="900"/>
                    </a:p>
                  </a:txBody>
                  <a:tcPr anchor="ctr"/>
                </a:tc>
                <a:tc>
                  <a:txBody>
                    <a:bodyPr/>
                    <a:lstStyle/>
                    <a:p>
                      <a:pPr algn="ctr"/>
                      <a:endParaRPr lang="en-GB" sz="900"/>
                    </a:p>
                  </a:txBody>
                  <a:tcPr anchor="ctr"/>
                </a:tc>
                <a:extLst>
                  <a:ext uri="{0D108BD9-81ED-4DB2-BD59-A6C34878D82A}">
                    <a16:rowId xmlns:a16="http://schemas.microsoft.com/office/drawing/2014/main" val="4215807511"/>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92929"/>
                          </a:solidFill>
                          <a:effectLst/>
                          <a:uLnTx/>
                          <a:uFillTx/>
                          <a:latin typeface="Arial"/>
                          <a:ea typeface="+mn-ea"/>
                          <a:cs typeface="+mn-cs"/>
                        </a:rPr>
                        <a:t>Twitter</a:t>
                      </a:r>
                      <a:endParaRPr kumimoji="0" lang="en-US" sz="1400" b="1" i="0" u="none" strike="noStrike" kern="1200" cap="none" spc="0" normalizeH="0" baseline="0" noProof="0">
                        <a:ln>
                          <a:noFill/>
                        </a:ln>
                        <a:solidFill>
                          <a:srgbClr val="292929"/>
                        </a:solidFill>
                        <a:effectLst/>
                        <a:uLnTx/>
                        <a:uFillTx/>
                        <a:latin typeface="Arial"/>
                        <a:ea typeface="+mn-ea"/>
                        <a:cs typeface="+mn-cs"/>
                      </a:endParaRPr>
                    </a:p>
                  </a:txBody>
                  <a:tcPr marL="72000" marR="9525" marT="9525" marB="0" anchor="ctr"/>
                </a:tc>
                <a:tc>
                  <a:txBody>
                    <a:bodyPr/>
                    <a:lstStyle/>
                    <a:p>
                      <a:pPr algn="ctr"/>
                      <a:endParaRPr lang="en-GB" sz="900"/>
                    </a:p>
                  </a:txBody>
                  <a:tcPr anchor="ctr"/>
                </a:tc>
                <a:tc>
                  <a:txBody>
                    <a:bodyPr/>
                    <a:lstStyle/>
                    <a:p>
                      <a:pPr algn="ctr"/>
                      <a:r>
                        <a:rPr lang="en-GB" sz="900"/>
                        <a:t>"What’s happening?"</a:t>
                      </a:r>
                    </a:p>
                  </a:txBody>
                  <a:tcPr anchor="ctr"/>
                </a:tc>
                <a:tc>
                  <a:txBody>
                    <a:bodyPr/>
                    <a:lstStyle/>
                    <a:p>
                      <a:pPr algn="ctr"/>
                      <a:endParaRPr lang="en-GB" sz="900"/>
                    </a:p>
                  </a:txBody>
                  <a:tcPr anchor="ctr"/>
                </a:tc>
                <a:tc>
                  <a:txBody>
                    <a:bodyPr/>
                    <a:lstStyle/>
                    <a:p>
                      <a:pPr algn="ctr"/>
                      <a:r>
                        <a:rPr lang="en-GB" sz="900"/>
                        <a:t>Tweet</a:t>
                      </a:r>
                    </a:p>
                  </a:txBody>
                  <a:tcPr anchor="ctr"/>
                </a:tc>
                <a:extLst>
                  <a:ext uri="{0D108BD9-81ED-4DB2-BD59-A6C34878D82A}">
                    <a16:rowId xmlns:a16="http://schemas.microsoft.com/office/drawing/2014/main" val="2798415393"/>
                  </a:ext>
                </a:extLst>
              </a:tr>
              <a:tr h="640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92929"/>
                          </a:solidFill>
                          <a:effectLst/>
                          <a:uLnTx/>
                          <a:uFillTx/>
                          <a:latin typeface="Arial"/>
                          <a:ea typeface="+mn-ea"/>
                          <a:cs typeface="+mn-cs"/>
                        </a:rPr>
                        <a:t>X</a:t>
                      </a:r>
                      <a:endParaRPr kumimoji="0" lang="en-US" sz="1400" b="1" i="0" u="none" strike="noStrike" kern="1200" cap="none" spc="0" normalizeH="0" baseline="0" noProof="0">
                        <a:ln>
                          <a:noFill/>
                        </a:ln>
                        <a:solidFill>
                          <a:srgbClr val="292929"/>
                        </a:solidFill>
                        <a:effectLst/>
                        <a:uLnTx/>
                        <a:uFillTx/>
                        <a:latin typeface="Arial"/>
                        <a:ea typeface="+mn-ea"/>
                        <a:cs typeface="+mn-cs"/>
                      </a:endParaRPr>
                    </a:p>
                  </a:txBody>
                  <a:tcPr marL="72000" marR="9525" marT="9525" marB="0" anchor="ctr"/>
                </a:tc>
                <a:tc>
                  <a:txBody>
                    <a:bodyPr/>
                    <a:lstStyle/>
                    <a:p>
                      <a:pPr algn="ctr"/>
                      <a:endParaRPr lang="en-GB" sz="900"/>
                    </a:p>
                  </a:txBody>
                  <a:tcPr anchor="ctr"/>
                </a:tc>
                <a:tc>
                  <a:txBody>
                    <a:bodyPr/>
                    <a:lstStyle/>
                    <a:p>
                      <a:pPr algn="ctr"/>
                      <a:r>
                        <a:rPr lang="en-GB" sz="900"/>
                        <a:t>"Blaze Your Glory"</a:t>
                      </a:r>
                    </a:p>
                  </a:txBody>
                  <a:tcPr anchor="ctr"/>
                </a:tc>
                <a:tc>
                  <a:txBody>
                    <a:bodyPr/>
                    <a:lstStyle/>
                    <a:p>
                      <a:pPr algn="ctr"/>
                      <a:endParaRPr lang="en-GB" sz="900"/>
                    </a:p>
                  </a:txBody>
                  <a:tcPr anchor="ctr"/>
                </a:tc>
                <a:tc>
                  <a:txBody>
                    <a:bodyPr/>
                    <a:lstStyle/>
                    <a:p>
                      <a:pPr algn="ctr"/>
                      <a:endParaRPr lang="en-GB" sz="900"/>
                    </a:p>
                  </a:txBody>
                  <a:tcPr anchor="ctr"/>
                </a:tc>
                <a:extLst>
                  <a:ext uri="{0D108BD9-81ED-4DB2-BD59-A6C34878D82A}">
                    <a16:rowId xmlns:a16="http://schemas.microsoft.com/office/drawing/2014/main" val="10003"/>
                  </a:ext>
                </a:extLst>
              </a:tr>
            </a:tbl>
          </a:graphicData>
        </a:graphic>
      </p:graphicFrame>
      <p:pic>
        <p:nvPicPr>
          <p:cNvPr id="4" name="Brand 1 Asset 1">
            <a:extLst>
              <a:ext uri="{FF2B5EF4-FFF2-40B4-BE49-F238E27FC236}">
                <a16:creationId xmlns:a16="http://schemas.microsoft.com/office/drawing/2014/main" id="{C7D892D2-DB13-FC72-3F75-2AA821D80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669" y="1209070"/>
            <a:ext cx="579061" cy="579061"/>
          </a:xfrm>
          <a:prstGeom prst="rect">
            <a:avLst/>
          </a:prstGeom>
        </p:spPr>
      </p:pic>
      <p:pic>
        <p:nvPicPr>
          <p:cNvPr id="8" name="Brand 1 Asset 3">
            <a:extLst>
              <a:ext uri="{FF2B5EF4-FFF2-40B4-BE49-F238E27FC236}">
                <a16:creationId xmlns:a16="http://schemas.microsoft.com/office/drawing/2014/main" id="{AB7E9E7A-B516-9139-5491-3DE676691E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3170" y="1209070"/>
            <a:ext cx="579061" cy="579061"/>
          </a:xfrm>
          <a:prstGeom prst="rect">
            <a:avLst/>
          </a:prstGeom>
        </p:spPr>
      </p:pic>
      <p:pic>
        <p:nvPicPr>
          <p:cNvPr id="14" name="Brand 2 Asset 1">
            <a:extLst>
              <a:ext uri="{FF2B5EF4-FFF2-40B4-BE49-F238E27FC236}">
                <a16:creationId xmlns:a16="http://schemas.microsoft.com/office/drawing/2014/main" id="{BB86C923-8777-C4E7-2167-7205431A97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6669" y="1856769"/>
            <a:ext cx="579061" cy="579061"/>
          </a:xfrm>
          <a:prstGeom prst="rect">
            <a:avLst/>
          </a:prstGeom>
        </p:spPr>
      </p:pic>
      <p:pic>
        <p:nvPicPr>
          <p:cNvPr id="16" name="Brand 2 Asset 3">
            <a:extLst>
              <a:ext uri="{FF2B5EF4-FFF2-40B4-BE49-F238E27FC236}">
                <a16:creationId xmlns:a16="http://schemas.microsoft.com/office/drawing/2014/main" id="{12B1D41B-63A5-4E15-2B71-93AF8529F4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3170" y="1856769"/>
            <a:ext cx="579061" cy="579061"/>
          </a:xfrm>
          <a:prstGeom prst="rect">
            <a:avLst/>
          </a:prstGeom>
        </p:spPr>
      </p:pic>
      <p:pic>
        <p:nvPicPr>
          <p:cNvPr id="22" name="Brand 3 Asset 1">
            <a:extLst>
              <a:ext uri="{FF2B5EF4-FFF2-40B4-BE49-F238E27FC236}">
                <a16:creationId xmlns:a16="http://schemas.microsoft.com/office/drawing/2014/main" id="{2EA7BBA8-7574-6D22-B31E-C629661B20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6669" y="2491769"/>
            <a:ext cx="579061" cy="579061"/>
          </a:xfrm>
          <a:prstGeom prst="rect">
            <a:avLst/>
          </a:prstGeom>
        </p:spPr>
      </p:pic>
      <p:pic>
        <p:nvPicPr>
          <p:cNvPr id="24" name="Brand 3 Asset 3">
            <a:extLst>
              <a:ext uri="{FF2B5EF4-FFF2-40B4-BE49-F238E27FC236}">
                <a16:creationId xmlns:a16="http://schemas.microsoft.com/office/drawing/2014/main" id="{AF6037DC-BE03-435E-EE12-81704581B9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3170" y="2491769"/>
            <a:ext cx="579061" cy="579061"/>
          </a:xfrm>
          <a:prstGeom prst="rect">
            <a:avLst/>
          </a:prstGeom>
        </p:spPr>
      </p:pic>
      <p:pic>
        <p:nvPicPr>
          <p:cNvPr id="28" name="Brand 4 Asset 1">
            <a:extLst>
              <a:ext uri="{FF2B5EF4-FFF2-40B4-BE49-F238E27FC236}">
                <a16:creationId xmlns:a16="http://schemas.microsoft.com/office/drawing/2014/main" id="{0F01B332-8888-C539-6C14-8AEBA707B9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6669" y="3126769"/>
            <a:ext cx="579061" cy="579061"/>
          </a:xfrm>
          <a:prstGeom prst="rect">
            <a:avLst/>
          </a:prstGeom>
        </p:spPr>
      </p:pic>
      <p:pic>
        <p:nvPicPr>
          <p:cNvPr id="30" name="Brand 4 Asset 3">
            <a:extLst>
              <a:ext uri="{FF2B5EF4-FFF2-40B4-BE49-F238E27FC236}">
                <a16:creationId xmlns:a16="http://schemas.microsoft.com/office/drawing/2014/main" id="{4E2B7B7B-8F74-0F5E-A492-95B73F344B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03170" y="3126769"/>
            <a:ext cx="579061" cy="579061"/>
          </a:xfrm>
          <a:prstGeom prst="rect">
            <a:avLst/>
          </a:prstGeom>
        </p:spPr>
      </p:pic>
      <p:pic>
        <p:nvPicPr>
          <p:cNvPr id="37" name="Brand 5 Asset 1">
            <a:extLst>
              <a:ext uri="{FF2B5EF4-FFF2-40B4-BE49-F238E27FC236}">
                <a16:creationId xmlns:a16="http://schemas.microsoft.com/office/drawing/2014/main" id="{28ED248C-2BC8-7B0B-A2E2-8B675696AF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6669" y="3774470"/>
            <a:ext cx="579061" cy="579061"/>
          </a:xfrm>
          <a:prstGeom prst="rect">
            <a:avLst/>
          </a:prstGeom>
        </p:spPr>
      </p:pic>
      <p:pic>
        <p:nvPicPr>
          <p:cNvPr id="39" name="Brand 5 Asset 3">
            <a:extLst>
              <a:ext uri="{FF2B5EF4-FFF2-40B4-BE49-F238E27FC236}">
                <a16:creationId xmlns:a16="http://schemas.microsoft.com/office/drawing/2014/main" id="{524496B7-F4B8-9769-955A-C48EC2843D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3170" y="3774470"/>
            <a:ext cx="579061" cy="579061"/>
          </a:xfrm>
          <a:prstGeom prst="rect">
            <a:avLst/>
          </a:prstGeom>
        </p:spPr>
      </p:pic>
      <p:pic>
        <p:nvPicPr>
          <p:cNvPr id="43" name="Brand 6 Asset 1">
            <a:extLst>
              <a:ext uri="{FF2B5EF4-FFF2-40B4-BE49-F238E27FC236}">
                <a16:creationId xmlns:a16="http://schemas.microsoft.com/office/drawing/2014/main" id="{6AD7F1A5-65E3-1603-A4FB-E3394FE085D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26669" y="4409470"/>
            <a:ext cx="579061" cy="579061"/>
          </a:xfrm>
          <a:prstGeom prst="rect">
            <a:avLst/>
          </a:prstGeom>
        </p:spPr>
      </p:pic>
      <p:pic>
        <p:nvPicPr>
          <p:cNvPr id="45" name="Brand 6 Asset 3">
            <a:extLst>
              <a:ext uri="{FF2B5EF4-FFF2-40B4-BE49-F238E27FC236}">
                <a16:creationId xmlns:a16="http://schemas.microsoft.com/office/drawing/2014/main" id="{202EAE68-4E3A-593D-AB34-50017835B87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03170" y="4409470"/>
            <a:ext cx="579061" cy="579061"/>
          </a:xfrm>
          <a:prstGeom prst="rect">
            <a:avLst/>
          </a:prstGeom>
        </p:spPr>
      </p:pic>
      <p:pic>
        <p:nvPicPr>
          <p:cNvPr id="47" name="Brand 7 Asset 1">
            <a:extLst>
              <a:ext uri="{FF2B5EF4-FFF2-40B4-BE49-F238E27FC236}">
                <a16:creationId xmlns:a16="http://schemas.microsoft.com/office/drawing/2014/main" id="{8904C6D2-B488-41F4-3841-0AF04A7B296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26669" y="5057170"/>
            <a:ext cx="579061" cy="579061"/>
          </a:xfrm>
          <a:prstGeom prst="rect">
            <a:avLst/>
          </a:prstGeom>
        </p:spPr>
      </p:pic>
      <p:pic>
        <p:nvPicPr>
          <p:cNvPr id="49" name="Brand 7 Asset 3">
            <a:extLst>
              <a:ext uri="{FF2B5EF4-FFF2-40B4-BE49-F238E27FC236}">
                <a16:creationId xmlns:a16="http://schemas.microsoft.com/office/drawing/2014/main" id="{D6619782-FD86-71E9-D412-B26104BAF35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3170" y="5057170"/>
            <a:ext cx="579061" cy="579061"/>
          </a:xfrm>
          <a:prstGeom prst="rect">
            <a:avLst/>
          </a:prstGeom>
        </p:spPr>
      </p:pic>
      <p:grpSp>
        <p:nvGrpSpPr>
          <p:cNvPr id="61" name="Brand 8 Asset 1">
            <a:extLst>
              <a:ext uri="{FF2B5EF4-FFF2-40B4-BE49-F238E27FC236}">
                <a16:creationId xmlns:a16="http://schemas.microsoft.com/office/drawing/2014/main" id="{8C423933-8CCD-8409-B609-2363DF9F44A9}"/>
              </a:ext>
            </a:extLst>
          </p:cNvPr>
          <p:cNvGrpSpPr>
            <a:grpSpLocks noChangeAspect="1"/>
          </p:cNvGrpSpPr>
          <p:nvPr/>
        </p:nvGrpSpPr>
        <p:grpSpPr>
          <a:xfrm>
            <a:off x="2058712" y="5717990"/>
            <a:ext cx="949271" cy="527419"/>
            <a:chOff x="1" y="155576"/>
            <a:chExt cx="1305386" cy="620943"/>
          </a:xfrm>
        </p:grpSpPr>
        <p:pic>
          <p:nvPicPr>
            <p:cNvPr id="53" name="Brand 8 Asset X_Black.jpg">
              <a:extLst>
                <a:ext uri="{FF2B5EF4-FFF2-40B4-BE49-F238E27FC236}">
                  <a16:creationId xmlns:a16="http://schemas.microsoft.com/office/drawing/2014/main" id="{DF83FA6D-2C52-6507-DE51-1EEA6C7C9B9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 y="155576"/>
              <a:ext cx="620943" cy="620943"/>
            </a:xfrm>
            <a:prstGeom prst="rect">
              <a:avLst/>
            </a:prstGeom>
          </p:spPr>
        </p:pic>
        <p:pic>
          <p:nvPicPr>
            <p:cNvPr id="55" name="Brand 8 Asset X_White.jpg">
              <a:extLst>
                <a:ext uri="{FF2B5EF4-FFF2-40B4-BE49-F238E27FC236}">
                  <a16:creationId xmlns:a16="http://schemas.microsoft.com/office/drawing/2014/main" id="{9D4DD62E-2849-041A-B9C1-6F648FC4290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4444" y="155576"/>
              <a:ext cx="620943" cy="620943"/>
            </a:xfrm>
            <a:prstGeom prst="rect">
              <a:avLst/>
            </a:prstGeom>
            <a:ln>
              <a:solidFill>
                <a:schemeClr val="tx1">
                  <a:lumMod val="50000"/>
                  <a:lumOff val="50000"/>
                </a:schemeClr>
              </a:solidFill>
            </a:ln>
          </p:spPr>
        </p:pic>
      </p:grpSp>
      <p:pic>
        <p:nvPicPr>
          <p:cNvPr id="57" name="Brand 8 Asset 3">
            <a:extLst>
              <a:ext uri="{FF2B5EF4-FFF2-40B4-BE49-F238E27FC236}">
                <a16:creationId xmlns:a16="http://schemas.microsoft.com/office/drawing/2014/main" id="{E8983732-C1B5-F5DD-1F26-930742CE38B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03170" y="5692170"/>
            <a:ext cx="579061" cy="579061"/>
          </a:xfrm>
          <a:prstGeom prst="rect">
            <a:avLst/>
          </a:prstGeom>
        </p:spPr>
      </p:pic>
    </p:spTree>
    <p:extLst>
      <p:ext uri="{BB962C8B-B14F-4D97-AF65-F5344CB8AC3E}">
        <p14:creationId xmlns:p14="http://schemas.microsoft.com/office/powerpoint/2010/main" val="1424954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59200" y="100703"/>
            <a:ext cx="11932800" cy="846327"/>
          </a:xfrm>
        </p:spPr>
        <p:txBody>
          <a:bodyPr>
            <a:normAutofit/>
          </a:bodyPr>
          <a:lstStyle/>
          <a:p>
            <a:r>
              <a:rPr lang="en-GB" sz="2000" err="1"/>
              <a:t>FaceTrace</a:t>
            </a:r>
            <a:r>
              <a:rPr lang="en-GB" sz="2000"/>
              <a:t>® | </a:t>
            </a:r>
            <a:r>
              <a:rPr lang="en-GB" sz="2000" b="0"/>
              <a:t>Whilst competitive in Fame, X’s Logo falls behind the top players in Feeling, currently eliciting the highest levels of Neutrality. In contrast, Twitter’s bird achieves over double the Happiness</a:t>
            </a:r>
          </a:p>
        </p:txBody>
      </p:sp>
      <p:graphicFrame>
        <p:nvGraphicFramePr>
          <p:cNvPr id="2" name="FT Emotion chart">
            <a:extLst>
              <a:ext uri="{FF2B5EF4-FFF2-40B4-BE49-F238E27FC236}">
                <a16:creationId xmlns:a16="http://schemas.microsoft.com/office/drawing/2014/main" id="{B12A5C96-272E-F3FE-9D37-0FED8CB0DB95}"/>
              </a:ext>
            </a:extLst>
          </p:cNvPr>
          <p:cNvGraphicFramePr>
            <a:graphicFrameLocks noChangeAspect="1"/>
          </p:cNvGraphicFramePr>
          <p:nvPr>
            <p:extLst>
              <p:ext uri="{D42A27DB-BD31-4B8C-83A1-F6EECF244321}">
                <p14:modId xmlns:p14="http://schemas.microsoft.com/office/powerpoint/2010/main" val="11231531"/>
              </p:ext>
            </p:extLst>
          </p:nvPr>
        </p:nvGraphicFramePr>
        <p:xfrm>
          <a:off x="409574" y="1341438"/>
          <a:ext cx="11517949" cy="443547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
            <a:extLst>
              <a:ext uri="{FF2B5EF4-FFF2-40B4-BE49-F238E27FC236}">
                <a16:creationId xmlns:a16="http://schemas.microsoft.com/office/drawing/2014/main" id="{53A53608-E2C4-913C-9B52-A32882A77A39}"/>
              </a:ext>
            </a:extLst>
          </p:cNvPr>
          <p:cNvSpPr txBox="1">
            <a:spLocks/>
          </p:cNvSpPr>
          <p:nvPr/>
        </p:nvSpPr>
        <p:spPr>
          <a:xfrm>
            <a:off x="278209" y="5931777"/>
            <a:ext cx="7380001" cy="324000"/>
          </a:xfrm>
          <a:prstGeom prst="rect">
            <a:avLst/>
          </a:prstGeom>
        </p:spPr>
        <p:txBody>
          <a:bodyPr anchor="b"/>
          <a:lst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t>Which of these faces best expresses how you feel about this image?</a:t>
            </a:r>
            <a:endParaRPr lang="en-US" sz="900"/>
          </a:p>
        </p:txBody>
      </p:sp>
      <p:graphicFrame>
        <p:nvGraphicFramePr>
          <p:cNvPr id="5" name="Table 38">
            <a:extLst>
              <a:ext uri="{FF2B5EF4-FFF2-40B4-BE49-F238E27FC236}">
                <a16:creationId xmlns:a16="http://schemas.microsoft.com/office/drawing/2014/main" id="{A6553D22-129F-C570-21B9-08FEC3B278F6}"/>
              </a:ext>
            </a:extLst>
          </p:cNvPr>
          <p:cNvGraphicFramePr>
            <a:graphicFrameLocks noGrp="1"/>
          </p:cNvGraphicFramePr>
          <p:nvPr/>
        </p:nvGraphicFramePr>
        <p:xfrm>
          <a:off x="559690" y="2372114"/>
          <a:ext cx="1116710" cy="3044433"/>
        </p:xfrm>
        <a:graphic>
          <a:graphicData uri="http://schemas.openxmlformats.org/drawingml/2006/table">
            <a:tbl>
              <a:tblPr>
                <a:tableStyleId>{2D5ABB26-0587-4C30-8999-92F81FD0307C}</a:tableStyleId>
              </a:tblPr>
              <a:tblGrid>
                <a:gridCol w="192982">
                  <a:extLst>
                    <a:ext uri="{9D8B030D-6E8A-4147-A177-3AD203B41FA5}">
                      <a16:colId xmlns:a16="http://schemas.microsoft.com/office/drawing/2014/main" val="11719400"/>
                    </a:ext>
                  </a:extLst>
                </a:gridCol>
                <a:gridCol w="923728">
                  <a:extLst>
                    <a:ext uri="{9D8B030D-6E8A-4147-A177-3AD203B41FA5}">
                      <a16:colId xmlns:a16="http://schemas.microsoft.com/office/drawing/2014/main" val="116143760"/>
                    </a:ext>
                  </a:extLst>
                </a:gridCol>
              </a:tblGrid>
              <a:tr h="205419">
                <a:tc>
                  <a:txBody>
                    <a:bodyPr/>
                    <a:lstStyle/>
                    <a:p>
                      <a:pPr algn="ctr"/>
                      <a:r>
                        <a:rPr lang="en-GB" sz="1300">
                          <a:solidFill>
                            <a:srgbClr val="8000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Contempt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907265"/>
                  </a:ext>
                </a:extLst>
              </a:tr>
              <a:tr h="205419">
                <a:tc>
                  <a:txBody>
                    <a:bodyPr/>
                    <a:lstStyle/>
                    <a:p>
                      <a:pPr algn="ctr"/>
                      <a:r>
                        <a:rPr lang="en-GB" sz="1300">
                          <a:solidFill>
                            <a:srgbClr val="FF33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Disgust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280828"/>
                  </a:ext>
                </a:extLst>
              </a:tr>
              <a:tr h="205419">
                <a:tc>
                  <a:txBody>
                    <a:bodyPr/>
                    <a:lstStyle/>
                    <a:p>
                      <a:pPr algn="ctr"/>
                      <a:r>
                        <a:rPr lang="en-GB" sz="1300">
                          <a:solidFill>
                            <a:srgbClr val="FF82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Anger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637811"/>
                  </a:ext>
                </a:extLst>
              </a:tr>
              <a:tr h="205419">
                <a:tc>
                  <a:txBody>
                    <a:bodyPr/>
                    <a:lstStyle/>
                    <a:p>
                      <a:pPr algn="ctr"/>
                      <a:r>
                        <a:rPr lang="en-GB" sz="1300">
                          <a:solidFill>
                            <a:srgbClr val="FCC6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Fear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8075194"/>
                  </a:ext>
                </a:extLst>
              </a:tr>
              <a:tr h="205419">
                <a:tc>
                  <a:txBody>
                    <a:bodyPr/>
                    <a:lstStyle/>
                    <a:p>
                      <a:pPr algn="ctr"/>
                      <a:r>
                        <a:rPr lang="en-GB" sz="1300">
                          <a:solidFill>
                            <a:srgbClr val="99CCFF"/>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Sadness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5646802"/>
                  </a:ext>
                </a:extLst>
              </a:tr>
              <a:tr h="672446">
                <a:tc>
                  <a:txBody>
                    <a:bodyPr/>
                    <a:lstStyle/>
                    <a:p>
                      <a:pPr algn="ctr"/>
                      <a:r>
                        <a:rPr lang="en-GB" sz="1300">
                          <a:solidFill>
                            <a:srgbClr val="969696"/>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Neutral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850414"/>
                  </a:ext>
                </a:extLst>
              </a:tr>
              <a:tr h="672446">
                <a:tc>
                  <a:txBody>
                    <a:bodyPr/>
                    <a:lstStyle/>
                    <a:p>
                      <a:pPr algn="ctr"/>
                      <a:r>
                        <a:rPr lang="en-GB" sz="1300">
                          <a:solidFill>
                            <a:srgbClr val="99CC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Happiness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922980"/>
                  </a:ext>
                </a:extLst>
              </a:tr>
              <a:tr h="672446">
                <a:tc>
                  <a:txBody>
                    <a:bodyPr/>
                    <a:lstStyle/>
                    <a:p>
                      <a:pPr algn="ctr"/>
                      <a:r>
                        <a:rPr lang="en-GB" sz="1300">
                          <a:solidFill>
                            <a:srgbClr val="0080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Surprise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709000"/>
                  </a:ext>
                </a:extLst>
              </a:tr>
            </a:tbl>
          </a:graphicData>
        </a:graphic>
      </p:graphicFrame>
      <p:grpSp>
        <p:nvGrpSpPr>
          <p:cNvPr id="6" name="Group 5">
            <a:extLst>
              <a:ext uri="{FF2B5EF4-FFF2-40B4-BE49-F238E27FC236}">
                <a16:creationId xmlns:a16="http://schemas.microsoft.com/office/drawing/2014/main" id="{0B61BEA3-0B66-6597-5000-4E7CD4C78E68}"/>
              </a:ext>
            </a:extLst>
          </p:cNvPr>
          <p:cNvGrpSpPr/>
          <p:nvPr/>
        </p:nvGrpSpPr>
        <p:grpSpPr>
          <a:xfrm>
            <a:off x="415228" y="2372115"/>
            <a:ext cx="991935" cy="1045028"/>
            <a:chOff x="559689" y="2823372"/>
            <a:chExt cx="854838" cy="1764000"/>
          </a:xfrm>
        </p:grpSpPr>
        <p:sp>
          <p:nvSpPr>
            <p:cNvPr id="7" name="Left Bracket 6">
              <a:extLst>
                <a:ext uri="{FF2B5EF4-FFF2-40B4-BE49-F238E27FC236}">
                  <a16:creationId xmlns:a16="http://schemas.microsoft.com/office/drawing/2014/main" id="{1838273B-C8CD-0D74-F13F-9B13D374FC50}"/>
                </a:ext>
              </a:extLst>
            </p:cNvPr>
            <p:cNvSpPr/>
            <p:nvPr/>
          </p:nvSpPr>
          <p:spPr bwMode="gray">
            <a:xfrm>
              <a:off x="559689" y="2823372"/>
              <a:ext cx="72000" cy="1764000"/>
            </a:xfrm>
            <a:prstGeom prst="leftBracket">
              <a:avLst>
                <a:gd name="adj" fmla="val 0"/>
              </a:avLst>
            </a:prstGeom>
            <a:ln w="6350" cap="rnd">
              <a:solidFill>
                <a:srgbClr val="FF99CC"/>
              </a:solidFill>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Arial"/>
                <a:ea typeface="+mn-ea"/>
                <a:cs typeface="+mn-cs"/>
              </a:endParaRPr>
            </a:p>
          </p:txBody>
        </p:sp>
        <p:sp>
          <p:nvSpPr>
            <p:cNvPr id="8" name="Left Bracket 7">
              <a:extLst>
                <a:ext uri="{FF2B5EF4-FFF2-40B4-BE49-F238E27FC236}">
                  <a16:creationId xmlns:a16="http://schemas.microsoft.com/office/drawing/2014/main" id="{D8923D92-A266-A2F0-D50B-625905E8FE4B}"/>
                </a:ext>
              </a:extLst>
            </p:cNvPr>
            <p:cNvSpPr/>
            <p:nvPr/>
          </p:nvSpPr>
          <p:spPr bwMode="gray">
            <a:xfrm flipH="1">
              <a:off x="1342527" y="2823372"/>
              <a:ext cx="72000" cy="1764000"/>
            </a:xfrm>
            <a:prstGeom prst="leftBracket">
              <a:avLst>
                <a:gd name="adj" fmla="val 0"/>
              </a:avLst>
            </a:prstGeom>
            <a:ln w="6350" cap="rnd">
              <a:solidFill>
                <a:srgbClr val="FF99CC"/>
              </a:solidFill>
              <a:round/>
              <a:tailEnd type="none" w="med" len="med"/>
            </a:ln>
          </p:spPr>
          <p:style>
            <a:lnRef idx="1">
              <a:schemeClr val="accent1"/>
            </a:lnRef>
            <a:fillRef idx="0">
              <a:schemeClr val="accent1"/>
            </a:fillRef>
            <a:effectRef idx="0">
              <a:schemeClr val="accent1"/>
            </a:effectRef>
            <a:fontRef idx="minor">
              <a:schemeClr val="tx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99CC"/>
                  </a:solidFill>
                  <a:effectLst/>
                  <a:uLnTx/>
                  <a:uFillTx/>
                  <a:latin typeface="Arial"/>
                  <a:ea typeface="+mn-ea"/>
                  <a:cs typeface="+mn-cs"/>
                </a:rPr>
                <a:t>Negativity</a:t>
              </a:r>
              <a:endParaRPr kumimoji="0" lang="en-US" sz="900" b="0" i="0" u="none" strike="noStrike" kern="1200" cap="none" spc="0" normalizeH="0" baseline="0" noProof="0">
                <a:ln>
                  <a:noFill/>
                </a:ln>
                <a:solidFill>
                  <a:srgbClr val="FF99CC"/>
                </a:solidFill>
                <a:effectLst/>
                <a:uLnTx/>
                <a:uFillTx/>
                <a:latin typeface="Arial"/>
                <a:ea typeface="+mn-ea"/>
                <a:cs typeface="+mn-cs"/>
              </a:endParaRPr>
            </a:p>
          </p:txBody>
        </p:sp>
      </p:grpSp>
      <p:pic>
        <p:nvPicPr>
          <p:cNvPr id="9" name="Picture 4">
            <a:extLst>
              <a:ext uri="{FF2B5EF4-FFF2-40B4-BE49-F238E27FC236}">
                <a16:creationId xmlns:a16="http://schemas.microsoft.com/office/drawing/2014/main" id="{493F69CC-0E19-DB9F-CA45-CE73F5E4E4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5536" y="5264453"/>
            <a:ext cx="546994" cy="449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Pinterest Logo PNG Vector (SVG) Free Download">
            <a:extLst>
              <a:ext uri="{FF2B5EF4-FFF2-40B4-BE49-F238E27FC236}">
                <a16:creationId xmlns:a16="http://schemas.microsoft.com/office/drawing/2014/main" id="{CCC0469E-B1B9-103C-026A-C8AB178319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128" y="5241574"/>
            <a:ext cx="495684" cy="4956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 TikTok Growth Service - Powerful And Viral Result">
            <a:extLst>
              <a:ext uri="{FF2B5EF4-FFF2-40B4-BE49-F238E27FC236}">
                <a16:creationId xmlns:a16="http://schemas.microsoft.com/office/drawing/2014/main" id="{8627E7C6-5C27-A4A7-4F66-26E77729C0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7387" y="5245458"/>
            <a:ext cx="437677" cy="5107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F4B37FA-8BC1-311D-3DA5-0DA4976EF346}"/>
              </a:ext>
            </a:extLst>
          </p:cNvPr>
          <p:cNvPicPr>
            <a:picLocks noChangeAspect="1"/>
          </p:cNvPicPr>
          <p:nvPr/>
        </p:nvPicPr>
        <p:blipFill>
          <a:blip r:embed="rId7"/>
          <a:stretch>
            <a:fillRect/>
          </a:stretch>
        </p:blipFill>
        <p:spPr>
          <a:xfrm>
            <a:off x="10786710" y="5272490"/>
            <a:ext cx="414083" cy="377572"/>
          </a:xfrm>
          <a:prstGeom prst="rect">
            <a:avLst/>
          </a:prstGeom>
        </p:spPr>
      </p:pic>
      <p:pic>
        <p:nvPicPr>
          <p:cNvPr id="13" name="Picture 2" descr="Facebook - Wikipedia">
            <a:extLst>
              <a:ext uri="{FF2B5EF4-FFF2-40B4-BE49-F238E27FC236}">
                <a16:creationId xmlns:a16="http://schemas.microsoft.com/office/drawing/2014/main" id="{915F0BBE-7BCD-3AB2-7A68-70D58F10A0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0596" y="5235954"/>
            <a:ext cx="450643" cy="4506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nstagram - Free social icons">
            <a:extLst>
              <a:ext uri="{FF2B5EF4-FFF2-40B4-BE49-F238E27FC236}">
                <a16:creationId xmlns:a16="http://schemas.microsoft.com/office/drawing/2014/main" id="{99190EF1-BFA2-9D5E-8954-D9A7CA197F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2137" y="5169463"/>
            <a:ext cx="694198" cy="6941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obile WEBSITE Reddit is not loading, and is stuck on the pulsing red ...">
            <a:extLst>
              <a:ext uri="{FF2B5EF4-FFF2-40B4-BE49-F238E27FC236}">
                <a16:creationId xmlns:a16="http://schemas.microsoft.com/office/drawing/2014/main" id="{C9C1A813-4E12-1F09-1EC5-3271B6C6F4D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8007" y="5245458"/>
            <a:ext cx="487918" cy="4879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8825EB6-967B-176F-E21F-C79291E06E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0105" y="5253835"/>
            <a:ext cx="473974" cy="471161"/>
          </a:xfrm>
          <a:prstGeom prst="rect">
            <a:avLst/>
          </a:prstGeom>
        </p:spPr>
      </p:pic>
      <p:sp>
        <p:nvSpPr>
          <p:cNvPr id="18" name="Text Placeholder 6">
            <a:extLst>
              <a:ext uri="{FF2B5EF4-FFF2-40B4-BE49-F238E27FC236}">
                <a16:creationId xmlns:a16="http://schemas.microsoft.com/office/drawing/2014/main" id="{0DF6BEE3-5968-E983-A6F6-52147C250DE3}"/>
              </a:ext>
            </a:extLst>
          </p:cNvPr>
          <p:cNvSpPr txBox="1">
            <a:spLocks/>
          </p:cNvSpPr>
          <p:nvPr/>
        </p:nvSpPr>
        <p:spPr>
          <a:xfrm>
            <a:off x="348712" y="1272028"/>
            <a:ext cx="11664950" cy="246062"/>
          </a:xfrm>
          <a:prstGeom prst="rect">
            <a:avLst/>
          </a:prstGeom>
        </p:spPr>
        <p:txBody>
          <a:bodyPr vert="horz" lIns="91440" tIns="45720" rIns="91440" bIns="45720" rtlCol="0">
            <a:normAutofit fontScale="77500" lnSpcReduction="20000"/>
          </a:bodyPr>
          <a:lst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2"/>
                </a:solidFill>
              </a:rPr>
              <a:t>Asset Feeling | </a:t>
            </a:r>
            <a:r>
              <a:rPr lang="en-GB" err="1">
                <a:solidFill>
                  <a:schemeClr val="tx2"/>
                </a:solidFill>
              </a:rPr>
              <a:t>FaceTrace</a:t>
            </a:r>
            <a:r>
              <a:rPr lang="en-GB">
                <a:solidFill>
                  <a:schemeClr val="tx2"/>
                </a:solidFill>
              </a:rPr>
              <a:t>® </a:t>
            </a:r>
            <a:endParaRPr lang="en-US">
              <a:solidFill>
                <a:schemeClr val="tx2"/>
              </a:solidFill>
            </a:endParaRPr>
          </a:p>
        </p:txBody>
      </p:sp>
      <p:sp>
        <p:nvSpPr>
          <p:cNvPr id="20" name="Text Placeholder 8">
            <a:extLst>
              <a:ext uri="{FF2B5EF4-FFF2-40B4-BE49-F238E27FC236}">
                <a16:creationId xmlns:a16="http://schemas.microsoft.com/office/drawing/2014/main" id="{8C68EC30-045E-AA9E-08EE-A6B750C9925F}"/>
              </a:ext>
            </a:extLst>
          </p:cNvPr>
          <p:cNvSpPr txBox="1">
            <a:spLocks/>
          </p:cNvSpPr>
          <p:nvPr/>
        </p:nvSpPr>
        <p:spPr>
          <a:xfrm>
            <a:off x="8959338" y="5931777"/>
            <a:ext cx="2963862" cy="323850"/>
          </a:xfrm>
          <a:prstGeom prst="rect">
            <a:avLst/>
          </a:prstGeom>
        </p:spPr>
        <p:txBody>
          <a:bodyPr vert="horz" lIns="91440" tIns="45720" rIns="91440" bIns="45720" rtlCol="0" anchor="b">
            <a:normAutofit/>
          </a:bodyPr>
          <a:lst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900"/>
              <a:t>Base Size | 150 per asset</a:t>
            </a:r>
          </a:p>
        </p:txBody>
      </p:sp>
      <p:sp>
        <p:nvSpPr>
          <p:cNvPr id="21" name="Rectangle 20">
            <a:extLst>
              <a:ext uri="{FF2B5EF4-FFF2-40B4-BE49-F238E27FC236}">
                <a16:creationId xmlns:a16="http://schemas.microsoft.com/office/drawing/2014/main" id="{541EBA85-DDB7-EF35-DF65-F10E5F0A77E9}"/>
              </a:ext>
            </a:extLst>
          </p:cNvPr>
          <p:cNvSpPr/>
          <p:nvPr/>
        </p:nvSpPr>
        <p:spPr bwMode="gray">
          <a:xfrm>
            <a:off x="8016767" y="1518090"/>
            <a:ext cx="1266826" cy="4345571"/>
          </a:xfrm>
          <a:prstGeom prst="rect">
            <a:avLst/>
          </a:prstGeom>
          <a:noFill/>
          <a:ln w="19050" cap="flat" cmpd="sng" algn="ctr">
            <a:solidFill>
              <a:srgbClr val="66CCFF"/>
            </a:solid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endParaRPr lang="en-GB" sz="1600" baseline="0">
              <a:solidFill>
                <a:srgbClr val="292929"/>
              </a:solidFill>
            </a:endParaRPr>
          </a:p>
        </p:txBody>
      </p:sp>
      <p:sp>
        <p:nvSpPr>
          <p:cNvPr id="22" name="Rectangle 21">
            <a:extLst>
              <a:ext uri="{FF2B5EF4-FFF2-40B4-BE49-F238E27FC236}">
                <a16:creationId xmlns:a16="http://schemas.microsoft.com/office/drawing/2014/main" id="{76D14765-077B-198D-3FFE-EC93428A9478}"/>
              </a:ext>
            </a:extLst>
          </p:cNvPr>
          <p:cNvSpPr/>
          <p:nvPr/>
        </p:nvSpPr>
        <p:spPr bwMode="gray">
          <a:xfrm>
            <a:off x="10370922" y="1508774"/>
            <a:ext cx="1266826" cy="4345571"/>
          </a:xfrm>
          <a:prstGeom prst="rect">
            <a:avLst/>
          </a:prstGeom>
          <a:noFill/>
          <a:ln w="19050" cap="flat" cmpd="sng" algn="ctr">
            <a:solidFill>
              <a:srgbClr val="CC99FF"/>
            </a:solid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endParaRPr lang="en-GB" sz="1600" baseline="0">
              <a:solidFill>
                <a:srgbClr val="292929"/>
              </a:solidFill>
            </a:endParaRPr>
          </a:p>
        </p:txBody>
      </p:sp>
    </p:spTree>
    <p:extLst>
      <p:ext uri="{BB962C8B-B14F-4D97-AF65-F5344CB8AC3E}">
        <p14:creationId xmlns:p14="http://schemas.microsoft.com/office/powerpoint/2010/main" val="6883645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GB" sz="2000" err="1"/>
              <a:t>FaceTrace</a:t>
            </a:r>
            <a:r>
              <a:rPr lang="en-GB" sz="2000"/>
              <a:t>® | </a:t>
            </a:r>
            <a:r>
              <a:rPr lang="en-GB" sz="2000" b="0"/>
              <a:t>The bird reminds consumers of the positive experiences they had with Twitter before the re-brand, whilst many see the X Logo as nothing special</a:t>
            </a:r>
            <a:endParaRPr lang="en-GB" sz="2000"/>
          </a:p>
        </p:txBody>
      </p:sp>
      <p:graphicFrame>
        <p:nvGraphicFramePr>
          <p:cNvPr id="2" name="FT Emotion chart">
            <a:extLst>
              <a:ext uri="{FF2B5EF4-FFF2-40B4-BE49-F238E27FC236}">
                <a16:creationId xmlns:a16="http://schemas.microsoft.com/office/drawing/2014/main" id="{B12A5C96-272E-F3FE-9D37-0FED8CB0DB95}"/>
              </a:ext>
            </a:extLst>
          </p:cNvPr>
          <p:cNvGraphicFramePr>
            <a:graphicFrameLocks noChangeAspect="1"/>
          </p:cNvGraphicFramePr>
          <p:nvPr>
            <p:extLst>
              <p:ext uri="{D42A27DB-BD31-4B8C-83A1-F6EECF244321}">
                <p14:modId xmlns:p14="http://schemas.microsoft.com/office/powerpoint/2010/main" val="1641997760"/>
              </p:ext>
            </p:extLst>
          </p:nvPr>
        </p:nvGraphicFramePr>
        <p:xfrm>
          <a:off x="4339087" y="1181819"/>
          <a:ext cx="3907766" cy="473352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
            <a:extLst>
              <a:ext uri="{FF2B5EF4-FFF2-40B4-BE49-F238E27FC236}">
                <a16:creationId xmlns:a16="http://schemas.microsoft.com/office/drawing/2014/main" id="{53A53608-E2C4-913C-9B52-A32882A77A39}"/>
              </a:ext>
            </a:extLst>
          </p:cNvPr>
          <p:cNvSpPr txBox="1">
            <a:spLocks/>
          </p:cNvSpPr>
          <p:nvPr/>
        </p:nvSpPr>
        <p:spPr>
          <a:xfrm>
            <a:off x="278209" y="5915342"/>
            <a:ext cx="7380001" cy="324000"/>
          </a:xfrm>
          <a:prstGeom prst="rect">
            <a:avLst/>
          </a:prstGeom>
        </p:spPr>
        <p:txBody>
          <a:bodyPr anchor="b"/>
          <a:lst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t>Which of these faces best expresses how you feel about this image?</a:t>
            </a:r>
            <a:endParaRPr lang="en-US" sz="900"/>
          </a:p>
        </p:txBody>
      </p:sp>
      <p:graphicFrame>
        <p:nvGraphicFramePr>
          <p:cNvPr id="5" name="Table 38">
            <a:extLst>
              <a:ext uri="{FF2B5EF4-FFF2-40B4-BE49-F238E27FC236}">
                <a16:creationId xmlns:a16="http://schemas.microsoft.com/office/drawing/2014/main" id="{A6553D22-129F-C570-21B9-08FEC3B278F6}"/>
              </a:ext>
            </a:extLst>
          </p:cNvPr>
          <p:cNvGraphicFramePr>
            <a:graphicFrameLocks noGrp="1"/>
          </p:cNvGraphicFramePr>
          <p:nvPr>
            <p:extLst>
              <p:ext uri="{D42A27DB-BD31-4B8C-83A1-F6EECF244321}">
                <p14:modId xmlns:p14="http://schemas.microsoft.com/office/powerpoint/2010/main" val="2512787424"/>
              </p:ext>
            </p:extLst>
          </p:nvPr>
        </p:nvGraphicFramePr>
        <p:xfrm>
          <a:off x="559690" y="2025270"/>
          <a:ext cx="1116710" cy="3044433"/>
        </p:xfrm>
        <a:graphic>
          <a:graphicData uri="http://schemas.openxmlformats.org/drawingml/2006/table">
            <a:tbl>
              <a:tblPr>
                <a:tableStyleId>{2D5ABB26-0587-4C30-8999-92F81FD0307C}</a:tableStyleId>
              </a:tblPr>
              <a:tblGrid>
                <a:gridCol w="192982">
                  <a:extLst>
                    <a:ext uri="{9D8B030D-6E8A-4147-A177-3AD203B41FA5}">
                      <a16:colId xmlns:a16="http://schemas.microsoft.com/office/drawing/2014/main" val="11719400"/>
                    </a:ext>
                  </a:extLst>
                </a:gridCol>
                <a:gridCol w="923728">
                  <a:extLst>
                    <a:ext uri="{9D8B030D-6E8A-4147-A177-3AD203B41FA5}">
                      <a16:colId xmlns:a16="http://schemas.microsoft.com/office/drawing/2014/main" val="116143760"/>
                    </a:ext>
                  </a:extLst>
                </a:gridCol>
              </a:tblGrid>
              <a:tr h="205419">
                <a:tc>
                  <a:txBody>
                    <a:bodyPr/>
                    <a:lstStyle/>
                    <a:p>
                      <a:pPr algn="ctr"/>
                      <a:r>
                        <a:rPr lang="en-GB" sz="1300">
                          <a:solidFill>
                            <a:srgbClr val="8000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Contempt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907265"/>
                  </a:ext>
                </a:extLst>
              </a:tr>
              <a:tr h="205419">
                <a:tc>
                  <a:txBody>
                    <a:bodyPr/>
                    <a:lstStyle/>
                    <a:p>
                      <a:pPr algn="ctr"/>
                      <a:r>
                        <a:rPr lang="en-GB" sz="1300">
                          <a:solidFill>
                            <a:srgbClr val="FF33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Disgust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280828"/>
                  </a:ext>
                </a:extLst>
              </a:tr>
              <a:tr h="205419">
                <a:tc>
                  <a:txBody>
                    <a:bodyPr/>
                    <a:lstStyle/>
                    <a:p>
                      <a:pPr algn="ctr"/>
                      <a:r>
                        <a:rPr lang="en-GB" sz="1300">
                          <a:solidFill>
                            <a:srgbClr val="FF82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Anger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637811"/>
                  </a:ext>
                </a:extLst>
              </a:tr>
              <a:tr h="205419">
                <a:tc>
                  <a:txBody>
                    <a:bodyPr/>
                    <a:lstStyle/>
                    <a:p>
                      <a:pPr algn="ctr"/>
                      <a:r>
                        <a:rPr lang="en-GB" sz="1300">
                          <a:solidFill>
                            <a:srgbClr val="FCC6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Fear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8075194"/>
                  </a:ext>
                </a:extLst>
              </a:tr>
              <a:tr h="205419">
                <a:tc>
                  <a:txBody>
                    <a:bodyPr/>
                    <a:lstStyle/>
                    <a:p>
                      <a:pPr algn="ctr"/>
                      <a:r>
                        <a:rPr lang="en-GB" sz="1300">
                          <a:solidFill>
                            <a:srgbClr val="99CCFF"/>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Sadness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5646802"/>
                  </a:ext>
                </a:extLst>
              </a:tr>
              <a:tr h="672446">
                <a:tc>
                  <a:txBody>
                    <a:bodyPr/>
                    <a:lstStyle/>
                    <a:p>
                      <a:pPr algn="ctr"/>
                      <a:r>
                        <a:rPr lang="en-GB" sz="1300">
                          <a:solidFill>
                            <a:srgbClr val="969696"/>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Neutral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850414"/>
                  </a:ext>
                </a:extLst>
              </a:tr>
              <a:tr h="672446">
                <a:tc>
                  <a:txBody>
                    <a:bodyPr/>
                    <a:lstStyle/>
                    <a:p>
                      <a:pPr algn="ctr"/>
                      <a:r>
                        <a:rPr lang="en-GB" sz="1300">
                          <a:solidFill>
                            <a:srgbClr val="99CC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Happiness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922980"/>
                  </a:ext>
                </a:extLst>
              </a:tr>
              <a:tr h="672446">
                <a:tc>
                  <a:txBody>
                    <a:bodyPr/>
                    <a:lstStyle/>
                    <a:p>
                      <a:pPr algn="ctr"/>
                      <a:r>
                        <a:rPr lang="en-GB" sz="1300">
                          <a:solidFill>
                            <a:srgbClr val="008000"/>
                          </a:solidFill>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latin typeface="+mj-lt"/>
                        </a:rPr>
                        <a:t>Surprise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709000"/>
                  </a:ext>
                </a:extLst>
              </a:tr>
            </a:tbl>
          </a:graphicData>
        </a:graphic>
      </p:graphicFrame>
      <p:grpSp>
        <p:nvGrpSpPr>
          <p:cNvPr id="6" name="Group 5">
            <a:extLst>
              <a:ext uri="{FF2B5EF4-FFF2-40B4-BE49-F238E27FC236}">
                <a16:creationId xmlns:a16="http://schemas.microsoft.com/office/drawing/2014/main" id="{0B61BEA3-0B66-6597-5000-4E7CD4C78E68}"/>
              </a:ext>
            </a:extLst>
          </p:cNvPr>
          <p:cNvGrpSpPr/>
          <p:nvPr/>
        </p:nvGrpSpPr>
        <p:grpSpPr>
          <a:xfrm>
            <a:off x="415228" y="2025271"/>
            <a:ext cx="991935" cy="1045028"/>
            <a:chOff x="559689" y="2823372"/>
            <a:chExt cx="854838" cy="1764000"/>
          </a:xfrm>
        </p:grpSpPr>
        <p:sp>
          <p:nvSpPr>
            <p:cNvPr id="7" name="Left Bracket 6">
              <a:extLst>
                <a:ext uri="{FF2B5EF4-FFF2-40B4-BE49-F238E27FC236}">
                  <a16:creationId xmlns:a16="http://schemas.microsoft.com/office/drawing/2014/main" id="{1838273B-C8CD-0D74-F13F-9B13D374FC50}"/>
                </a:ext>
              </a:extLst>
            </p:cNvPr>
            <p:cNvSpPr/>
            <p:nvPr/>
          </p:nvSpPr>
          <p:spPr bwMode="gray">
            <a:xfrm>
              <a:off x="559689" y="2823372"/>
              <a:ext cx="72000" cy="1764000"/>
            </a:xfrm>
            <a:prstGeom prst="leftBracket">
              <a:avLst>
                <a:gd name="adj" fmla="val 0"/>
              </a:avLst>
            </a:prstGeom>
            <a:ln w="6350" cap="rnd">
              <a:solidFill>
                <a:srgbClr val="FF99CC"/>
              </a:solidFill>
              <a:roun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Arial"/>
                <a:ea typeface="+mn-ea"/>
                <a:cs typeface="+mn-cs"/>
              </a:endParaRPr>
            </a:p>
          </p:txBody>
        </p:sp>
        <p:sp>
          <p:nvSpPr>
            <p:cNvPr id="8" name="Left Bracket 7">
              <a:extLst>
                <a:ext uri="{FF2B5EF4-FFF2-40B4-BE49-F238E27FC236}">
                  <a16:creationId xmlns:a16="http://schemas.microsoft.com/office/drawing/2014/main" id="{D8923D92-A266-A2F0-D50B-625905E8FE4B}"/>
                </a:ext>
              </a:extLst>
            </p:cNvPr>
            <p:cNvSpPr/>
            <p:nvPr/>
          </p:nvSpPr>
          <p:spPr bwMode="gray">
            <a:xfrm flipH="1">
              <a:off x="1342527" y="2823372"/>
              <a:ext cx="72000" cy="1764000"/>
            </a:xfrm>
            <a:prstGeom prst="leftBracket">
              <a:avLst>
                <a:gd name="adj" fmla="val 0"/>
              </a:avLst>
            </a:prstGeom>
            <a:ln w="6350" cap="rnd">
              <a:solidFill>
                <a:srgbClr val="FF99CC"/>
              </a:solidFill>
              <a:round/>
              <a:tailEnd type="none" w="med" len="med"/>
            </a:ln>
          </p:spPr>
          <p:style>
            <a:lnRef idx="1">
              <a:schemeClr val="accent1"/>
            </a:lnRef>
            <a:fillRef idx="0">
              <a:schemeClr val="accent1"/>
            </a:fillRef>
            <a:effectRef idx="0">
              <a:schemeClr val="accent1"/>
            </a:effectRef>
            <a:fontRef idx="minor">
              <a:schemeClr val="tx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99CC"/>
                  </a:solidFill>
                  <a:effectLst/>
                  <a:uLnTx/>
                  <a:uFillTx/>
                  <a:latin typeface="Arial"/>
                  <a:ea typeface="+mn-ea"/>
                  <a:cs typeface="+mn-cs"/>
                </a:rPr>
                <a:t>Negativity</a:t>
              </a:r>
              <a:endParaRPr kumimoji="0" lang="en-US" sz="900" b="0" i="0" u="none" strike="noStrike" kern="1200" cap="none" spc="0" normalizeH="0" baseline="0" noProof="0">
                <a:ln>
                  <a:noFill/>
                </a:ln>
                <a:solidFill>
                  <a:srgbClr val="FF99CC"/>
                </a:solidFill>
                <a:effectLst/>
                <a:uLnTx/>
                <a:uFillTx/>
                <a:latin typeface="Arial"/>
                <a:ea typeface="+mn-ea"/>
                <a:cs typeface="+mn-cs"/>
              </a:endParaRPr>
            </a:p>
          </p:txBody>
        </p:sp>
      </p:grpSp>
      <p:pic>
        <p:nvPicPr>
          <p:cNvPr id="9" name="Picture 4">
            <a:extLst>
              <a:ext uri="{FF2B5EF4-FFF2-40B4-BE49-F238E27FC236}">
                <a16:creationId xmlns:a16="http://schemas.microsoft.com/office/drawing/2014/main" id="{493F69CC-0E19-DB9F-CA45-CE73F5E4E4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278" y="5178520"/>
            <a:ext cx="546994" cy="4499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F4B37FA-8BC1-311D-3DA5-0DA4976EF346}"/>
              </a:ext>
            </a:extLst>
          </p:cNvPr>
          <p:cNvPicPr>
            <a:picLocks noChangeAspect="1"/>
          </p:cNvPicPr>
          <p:nvPr/>
        </p:nvPicPr>
        <p:blipFill>
          <a:blip r:embed="rId5"/>
          <a:stretch>
            <a:fillRect/>
          </a:stretch>
        </p:blipFill>
        <p:spPr>
          <a:xfrm>
            <a:off x="7129949" y="5178520"/>
            <a:ext cx="414083" cy="377572"/>
          </a:xfrm>
          <a:prstGeom prst="rect">
            <a:avLst/>
          </a:prstGeom>
        </p:spPr>
      </p:pic>
      <p:sp>
        <p:nvSpPr>
          <p:cNvPr id="10" name="Text Placeholder 6">
            <a:extLst>
              <a:ext uri="{FF2B5EF4-FFF2-40B4-BE49-F238E27FC236}">
                <a16:creationId xmlns:a16="http://schemas.microsoft.com/office/drawing/2014/main" id="{903C30CA-6B72-4811-3A6A-12C673D90149}"/>
              </a:ext>
            </a:extLst>
          </p:cNvPr>
          <p:cNvSpPr txBox="1">
            <a:spLocks/>
          </p:cNvSpPr>
          <p:nvPr/>
        </p:nvSpPr>
        <p:spPr>
          <a:xfrm>
            <a:off x="348712" y="1272028"/>
            <a:ext cx="11664950" cy="246062"/>
          </a:xfrm>
          <a:prstGeom prst="rect">
            <a:avLst/>
          </a:prstGeom>
        </p:spPr>
        <p:txBody>
          <a:bodyPr vert="horz" lIns="91440" tIns="45720" rIns="91440" bIns="45720" rtlCol="0">
            <a:normAutofit fontScale="77500" lnSpcReduction="20000"/>
          </a:bodyPr>
          <a:lst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2"/>
                </a:solidFill>
              </a:rPr>
              <a:t>Asset Feeling | </a:t>
            </a:r>
            <a:r>
              <a:rPr lang="en-GB" err="1">
                <a:solidFill>
                  <a:schemeClr val="tx2"/>
                </a:solidFill>
              </a:rPr>
              <a:t>FaceTrace</a:t>
            </a:r>
            <a:r>
              <a:rPr lang="en-GB">
                <a:solidFill>
                  <a:schemeClr val="tx2"/>
                </a:solidFill>
              </a:rPr>
              <a:t>® </a:t>
            </a:r>
            <a:endParaRPr lang="en-US">
              <a:solidFill>
                <a:schemeClr val="tx2"/>
              </a:solidFill>
            </a:endParaRPr>
          </a:p>
        </p:txBody>
      </p:sp>
      <p:sp>
        <p:nvSpPr>
          <p:cNvPr id="13" name="Text Placeholder 8">
            <a:extLst>
              <a:ext uri="{FF2B5EF4-FFF2-40B4-BE49-F238E27FC236}">
                <a16:creationId xmlns:a16="http://schemas.microsoft.com/office/drawing/2014/main" id="{E17C8101-F826-8D48-E7AC-6B0EAE29A742}"/>
              </a:ext>
            </a:extLst>
          </p:cNvPr>
          <p:cNvSpPr txBox="1">
            <a:spLocks/>
          </p:cNvSpPr>
          <p:nvPr/>
        </p:nvSpPr>
        <p:spPr>
          <a:xfrm>
            <a:off x="8959338" y="5915342"/>
            <a:ext cx="2963862" cy="323850"/>
          </a:xfrm>
          <a:prstGeom prst="rect">
            <a:avLst/>
          </a:prstGeom>
        </p:spPr>
        <p:txBody>
          <a:bodyPr vert="horz" lIns="91440" tIns="45720" rIns="91440" bIns="45720" rtlCol="0" anchor="b">
            <a:normAutofit/>
          </a:bodyPr>
          <a:lstStyle>
            <a:lvl1pPr marL="108000" marR="0" indent="-108000" algn="l" defTabSz="914400" rtl="0" eaLnBrk="1" fontAlgn="auto" latinLnBrk="0" hangingPunct="1">
              <a:lnSpc>
                <a:spcPct val="100000"/>
              </a:lnSpc>
              <a:spcBef>
                <a:spcPts val="1200"/>
              </a:spcBef>
              <a:spcAft>
                <a:spcPts val="0"/>
              </a:spcAft>
              <a:buClr>
                <a:schemeClr val="tx2"/>
              </a:buClr>
              <a:buSzPct val="100000"/>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108000" indent="-108000" algn="l" defTabSz="914400" rtl="0" eaLnBrk="1" latinLnBrk="0" hangingPunct="1">
              <a:lnSpc>
                <a:spcPct val="100000"/>
              </a:lnSpc>
              <a:spcBef>
                <a:spcPts val="1200"/>
              </a:spcBef>
              <a:buClr>
                <a:schemeClr val="tx2"/>
              </a:buClr>
              <a:buSzPct val="100000"/>
              <a:buFont typeface="Arial" panose="020B0604020202020204" pitchFamily="34" charset="0"/>
              <a:buChar char="​"/>
              <a:defRPr sz="1600" b="1" kern="1200">
                <a:solidFill>
                  <a:schemeClr val="tx2"/>
                </a:solidFill>
                <a:latin typeface="+mn-lt"/>
                <a:ea typeface="+mn-ea"/>
                <a:cs typeface="Arial" panose="020B0604020202020204" pitchFamily="34" charset="0"/>
              </a:defRPr>
            </a:lvl2pPr>
            <a:lvl3pPr marL="449263" indent="-306388" algn="l" defTabSz="914400" rtl="0" eaLnBrk="1" latinLnBrk="0" hangingPunct="1">
              <a:lnSpc>
                <a:spcPct val="100000"/>
              </a:lnSpc>
              <a:spcBef>
                <a:spcPts val="1200"/>
              </a:spcBef>
              <a:buClr>
                <a:schemeClr val="tx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3pPr>
            <a:lvl4pPr marL="449263" indent="-268288"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631825" indent="-269875" algn="l" defTabSz="914400" rtl="0" eaLnBrk="1" latinLnBrk="0" hangingPunct="1">
              <a:lnSpc>
                <a:spcPct val="100000"/>
              </a:lnSpc>
              <a:spcBef>
                <a:spcPts val="1200"/>
              </a:spcBef>
              <a:buClr>
                <a:schemeClr val="tx2"/>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900"/>
              <a:t>Base Size | 150 per asset</a:t>
            </a:r>
          </a:p>
        </p:txBody>
      </p:sp>
      <p:sp>
        <p:nvSpPr>
          <p:cNvPr id="14" name="Speech Bubble: Rectangle with Corners Rounded 13">
            <a:extLst>
              <a:ext uri="{FF2B5EF4-FFF2-40B4-BE49-F238E27FC236}">
                <a16:creationId xmlns:a16="http://schemas.microsoft.com/office/drawing/2014/main" id="{543A485E-05F9-A231-826C-F2D390C1FD5A}"/>
              </a:ext>
            </a:extLst>
          </p:cNvPr>
          <p:cNvSpPr/>
          <p:nvPr/>
        </p:nvSpPr>
        <p:spPr>
          <a:xfrm>
            <a:off x="1990699" y="1608299"/>
            <a:ext cx="2880000" cy="684000"/>
          </a:xfrm>
          <a:prstGeom prst="wedgeRoundRectCallout">
            <a:avLst>
              <a:gd name="adj1" fmla="val 58900"/>
              <a:gd name="adj2" fmla="val 23373"/>
              <a:gd name="adj3" fmla="val 16667"/>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C00000"/>
                </a:solidFill>
                <a:effectLst/>
                <a:uLnTx/>
                <a:uFillTx/>
                <a:latin typeface="Arial"/>
                <a:ea typeface="+mn-ea"/>
                <a:cs typeface="+mn-cs"/>
              </a:rPr>
              <a:t>It’s just x now, the cute bird is gone. Reminds me of </a:t>
            </a:r>
            <a:r>
              <a:rPr kumimoji="0" lang="en-GB" sz="1200" b="0" i="0" u="none" strike="noStrike" kern="1200" cap="none" spc="0" normalizeH="0" baseline="0" noProof="0" err="1">
                <a:ln>
                  <a:noFill/>
                </a:ln>
                <a:solidFill>
                  <a:srgbClr val="C00000"/>
                </a:solidFill>
                <a:effectLst/>
                <a:uLnTx/>
                <a:uFillTx/>
                <a:latin typeface="Arial"/>
                <a:ea typeface="+mn-ea"/>
                <a:cs typeface="+mn-cs"/>
              </a:rPr>
              <a:t>elon</a:t>
            </a:r>
            <a:r>
              <a:rPr kumimoji="0" lang="en-GB" sz="1200" b="0" i="0" u="none" strike="noStrike" kern="1200" cap="none" spc="0" normalizeH="0" baseline="0" noProof="0">
                <a:ln>
                  <a:noFill/>
                </a:ln>
                <a:solidFill>
                  <a:srgbClr val="C00000"/>
                </a:solidFill>
                <a:effectLst/>
                <a:uLnTx/>
                <a:uFillTx/>
                <a:latin typeface="Arial"/>
                <a:ea typeface="+mn-ea"/>
                <a:cs typeface="+mn-cs"/>
              </a:rPr>
              <a:t> now</a:t>
            </a:r>
            <a:r>
              <a:rPr kumimoji="0" lang="en-GB" sz="1200" b="0" i="0" u="none" strike="noStrike" kern="1200" cap="none" spc="0" normalizeH="0" baseline="0" noProof="0">
                <a:ln>
                  <a:noFill/>
                </a:ln>
                <a:solidFill>
                  <a:srgbClr val="FFFFFF">
                    <a:lumMod val="50000"/>
                  </a:srgbClr>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Contempt</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17" name="Speech Bubble: Rectangle with Corners Rounded 16">
            <a:extLst>
              <a:ext uri="{FF2B5EF4-FFF2-40B4-BE49-F238E27FC236}">
                <a16:creationId xmlns:a16="http://schemas.microsoft.com/office/drawing/2014/main" id="{435E1609-0871-87A5-8FE6-9A899AF3D615}"/>
              </a:ext>
            </a:extLst>
          </p:cNvPr>
          <p:cNvSpPr/>
          <p:nvPr/>
        </p:nvSpPr>
        <p:spPr>
          <a:xfrm>
            <a:off x="1986543" y="2486973"/>
            <a:ext cx="2880000" cy="684000"/>
          </a:xfrm>
          <a:prstGeom prst="wedgeRoundRectCallout">
            <a:avLst>
              <a:gd name="adj1" fmla="val 58900"/>
              <a:gd name="adj2" fmla="val 23373"/>
              <a:gd name="adj3" fmla="val 1666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lumMod val="50000"/>
                  </a:srgbClr>
                </a:solidFill>
                <a:effectLst/>
                <a:uLnTx/>
                <a:uFillTx/>
                <a:latin typeface="Arial"/>
                <a:ea typeface="+mn-ea"/>
                <a:cs typeface="+mn-cs"/>
              </a:rPr>
              <a:t>I don't use twitter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Neutrality</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21" name="Speech Bubble: Rectangle with Corners Rounded 20">
            <a:extLst>
              <a:ext uri="{FF2B5EF4-FFF2-40B4-BE49-F238E27FC236}">
                <a16:creationId xmlns:a16="http://schemas.microsoft.com/office/drawing/2014/main" id="{68E94E8E-6ACB-FE88-48D3-E6014A772F69}"/>
              </a:ext>
            </a:extLst>
          </p:cNvPr>
          <p:cNvSpPr/>
          <p:nvPr/>
        </p:nvSpPr>
        <p:spPr>
          <a:xfrm>
            <a:off x="1986543" y="3393963"/>
            <a:ext cx="2880000" cy="684000"/>
          </a:xfrm>
          <a:prstGeom prst="wedgeRoundRectCallout">
            <a:avLst>
              <a:gd name="adj1" fmla="val 58900"/>
              <a:gd name="adj2" fmla="val 23373"/>
              <a:gd name="adj3" fmla="val 16667"/>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accent6">
                    <a:lumMod val="75000"/>
                  </a:schemeClr>
                </a:solidFill>
                <a:effectLst/>
                <a:uLnTx/>
                <a:uFillTx/>
                <a:latin typeface="Arial"/>
                <a:ea typeface="+mn-ea"/>
                <a:cs typeface="+mn-cs"/>
              </a:rPr>
              <a:t>Twitter is one of my </a:t>
            </a:r>
            <a:r>
              <a:rPr kumimoji="0" lang="en-GB" sz="1200" b="0" i="0" u="none" strike="noStrike" kern="1200" cap="none" spc="0" normalizeH="0" baseline="0" noProof="0" err="1">
                <a:ln>
                  <a:noFill/>
                </a:ln>
                <a:solidFill>
                  <a:schemeClr val="accent6">
                    <a:lumMod val="75000"/>
                  </a:schemeClr>
                </a:solidFill>
                <a:effectLst/>
                <a:uLnTx/>
                <a:uFillTx/>
                <a:latin typeface="Arial"/>
                <a:ea typeface="+mn-ea"/>
                <a:cs typeface="+mn-cs"/>
              </a:rPr>
              <a:t>favorite</a:t>
            </a:r>
            <a:r>
              <a:rPr kumimoji="0" lang="en-GB" sz="1200" b="0" i="0" u="none" strike="noStrike" kern="1200" cap="none" spc="0" normalizeH="0" baseline="0" noProof="0">
                <a:ln>
                  <a:noFill/>
                </a:ln>
                <a:solidFill>
                  <a:schemeClr val="accent6">
                    <a:lumMod val="75000"/>
                  </a:schemeClr>
                </a:solidFill>
                <a:effectLst/>
                <a:uLnTx/>
                <a:uFillTx/>
                <a:latin typeface="Arial"/>
                <a:ea typeface="+mn-ea"/>
                <a:cs typeface="+mn-cs"/>
              </a:rPr>
              <a:t> social media apps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Happiness</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23" name="Speech Bubble: Rectangle with Corners Rounded 22">
            <a:extLst>
              <a:ext uri="{FF2B5EF4-FFF2-40B4-BE49-F238E27FC236}">
                <a16:creationId xmlns:a16="http://schemas.microsoft.com/office/drawing/2014/main" id="{B606CD2D-A4FC-B0F5-AAAF-9DA7809EB934}"/>
              </a:ext>
            </a:extLst>
          </p:cNvPr>
          <p:cNvSpPr/>
          <p:nvPr/>
        </p:nvSpPr>
        <p:spPr>
          <a:xfrm>
            <a:off x="1986543" y="4385703"/>
            <a:ext cx="2880000" cy="684000"/>
          </a:xfrm>
          <a:prstGeom prst="wedgeRoundRectCallout">
            <a:avLst>
              <a:gd name="adj1" fmla="val 58900"/>
              <a:gd name="adj2" fmla="val -44642"/>
              <a:gd name="adj3" fmla="val 16667"/>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accent6">
                    <a:lumMod val="75000"/>
                  </a:schemeClr>
                </a:solidFill>
                <a:effectLst/>
                <a:uLnTx/>
                <a:uFillTx/>
                <a:latin typeface="Arial"/>
                <a:ea typeface="+mn-ea"/>
                <a:cs typeface="+mn-cs"/>
              </a:rPr>
              <a:t>A singing bird's sound will make most people happy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Happiness</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25" name="Speech Bubble: Rectangle with Corners Rounded 24">
            <a:extLst>
              <a:ext uri="{FF2B5EF4-FFF2-40B4-BE49-F238E27FC236}">
                <a16:creationId xmlns:a16="http://schemas.microsoft.com/office/drawing/2014/main" id="{54EEABBF-DDFA-C0C6-9EF2-484D5F89A61E}"/>
              </a:ext>
            </a:extLst>
          </p:cNvPr>
          <p:cNvSpPr/>
          <p:nvPr/>
        </p:nvSpPr>
        <p:spPr>
          <a:xfrm flipH="1">
            <a:off x="8246853" y="1608299"/>
            <a:ext cx="2880000" cy="684000"/>
          </a:xfrm>
          <a:prstGeom prst="wedgeRoundRectCallout">
            <a:avLst>
              <a:gd name="adj1" fmla="val 58900"/>
              <a:gd name="adj2" fmla="val 23373"/>
              <a:gd name="adj3" fmla="val 16667"/>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C00000"/>
                </a:solidFill>
                <a:effectLst/>
                <a:uLnTx/>
                <a:uFillTx/>
                <a:latin typeface="Arial"/>
                <a:ea typeface="+mn-ea"/>
                <a:cs typeface="+mn-cs"/>
              </a:rPr>
              <a:t>It’s the new twitter logo. It’s too different from its original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Contempt</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26" name="Speech Bubble: Rectangle with Corners Rounded 25">
            <a:extLst>
              <a:ext uri="{FF2B5EF4-FFF2-40B4-BE49-F238E27FC236}">
                <a16:creationId xmlns:a16="http://schemas.microsoft.com/office/drawing/2014/main" id="{82CF27C4-7EE7-C264-5CE9-2091FCA56418}"/>
              </a:ext>
            </a:extLst>
          </p:cNvPr>
          <p:cNvSpPr/>
          <p:nvPr/>
        </p:nvSpPr>
        <p:spPr>
          <a:xfrm flipH="1">
            <a:off x="8246853" y="2486973"/>
            <a:ext cx="2880000" cy="684000"/>
          </a:xfrm>
          <a:prstGeom prst="wedgeRoundRectCallout">
            <a:avLst>
              <a:gd name="adj1" fmla="val 57258"/>
              <a:gd name="adj2" fmla="val -43833"/>
              <a:gd name="adj3" fmla="val 16667"/>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9900"/>
                </a:solidFill>
                <a:effectLst/>
                <a:uLnTx/>
                <a:uFillTx/>
                <a:latin typeface="Arial"/>
                <a:ea typeface="+mn-ea"/>
                <a:cs typeface="+mn-cs"/>
              </a:rPr>
              <a:t>Makes me think of that stupid man baby Elon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Anger</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27" name="Speech Bubble: Rectangle with Corners Rounded 26">
            <a:extLst>
              <a:ext uri="{FF2B5EF4-FFF2-40B4-BE49-F238E27FC236}">
                <a16:creationId xmlns:a16="http://schemas.microsoft.com/office/drawing/2014/main" id="{9608F793-74E3-7531-6D6D-D5AF10AB6E78}"/>
              </a:ext>
            </a:extLst>
          </p:cNvPr>
          <p:cNvSpPr/>
          <p:nvPr/>
        </p:nvSpPr>
        <p:spPr>
          <a:xfrm flipH="1">
            <a:off x="8246853" y="3393963"/>
            <a:ext cx="2880000" cy="684000"/>
          </a:xfrm>
          <a:prstGeom prst="wedgeRoundRectCallout">
            <a:avLst>
              <a:gd name="adj1" fmla="val 58900"/>
              <a:gd name="adj2" fmla="val 23373"/>
              <a:gd name="adj3" fmla="val 1666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lumMod val="50000"/>
                  </a:srgbClr>
                </a:solidFill>
                <a:effectLst/>
                <a:uLnTx/>
                <a:uFillTx/>
                <a:latin typeface="Arial"/>
                <a:ea typeface="+mn-ea"/>
                <a:cs typeface="+mn-cs"/>
              </a:rPr>
              <a:t>It’s nothing special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Neutrality</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28" name="Speech Bubble: Rectangle with Corners Rounded 27">
            <a:extLst>
              <a:ext uri="{FF2B5EF4-FFF2-40B4-BE49-F238E27FC236}">
                <a16:creationId xmlns:a16="http://schemas.microsoft.com/office/drawing/2014/main" id="{7FE7F281-43A0-DB10-C492-294A5BEA3A78}"/>
              </a:ext>
            </a:extLst>
          </p:cNvPr>
          <p:cNvSpPr/>
          <p:nvPr/>
        </p:nvSpPr>
        <p:spPr>
          <a:xfrm flipH="1">
            <a:off x="8246853" y="4385703"/>
            <a:ext cx="2880000" cy="684000"/>
          </a:xfrm>
          <a:prstGeom prst="wedgeRoundRectCallout">
            <a:avLst>
              <a:gd name="adj1" fmla="val 57786"/>
              <a:gd name="adj2" fmla="val -39951"/>
              <a:gd name="adj3" fmla="val 16667"/>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accent6">
                    <a:lumMod val="75000"/>
                  </a:schemeClr>
                </a:solidFill>
                <a:effectLst/>
                <a:uLnTx/>
                <a:uFillTx/>
                <a:latin typeface="Arial"/>
                <a:ea typeface="+mn-ea"/>
                <a:cs typeface="+mn-cs"/>
              </a:rPr>
              <a:t>Excited for the changes and chaos in the news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chemeClr val="tx1"/>
                </a:solidFill>
                <a:effectLst/>
                <a:uLnTx/>
                <a:uFillTx/>
                <a:latin typeface="Arial"/>
                <a:ea typeface="+mn-ea"/>
                <a:cs typeface="+mn-cs"/>
              </a:rPr>
              <a:t>Reasons for </a:t>
            </a:r>
            <a:r>
              <a:rPr lang="en-GB" sz="1050" i="1" dirty="0">
                <a:solidFill>
                  <a:schemeClr val="tx1"/>
                </a:solidFill>
                <a:latin typeface="Arial"/>
              </a:rPr>
              <a:t>Happiness</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15021267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7CDE4E-80BE-3B41-F598-45C311D85F9C}"/>
              </a:ext>
            </a:extLst>
          </p:cNvPr>
          <p:cNvGrpSpPr/>
          <p:nvPr/>
        </p:nvGrpSpPr>
        <p:grpSpPr>
          <a:xfrm>
            <a:off x="1049156" y="1617044"/>
            <a:ext cx="10106519" cy="3824942"/>
            <a:chOff x="1567870" y="-123841"/>
            <a:chExt cx="6153791" cy="3909745"/>
          </a:xfrm>
        </p:grpSpPr>
        <p:sp>
          <p:nvSpPr>
            <p:cNvPr id="4" name="Rectangle Broaden">
              <a:extLst>
                <a:ext uri="{FF2B5EF4-FFF2-40B4-BE49-F238E27FC236}">
                  <a16:creationId xmlns:a16="http://schemas.microsoft.com/office/drawing/2014/main" id="{B32F0440-635B-0DAC-D85F-471458973C49}"/>
                </a:ext>
              </a:extLst>
            </p:cNvPr>
            <p:cNvSpPr/>
            <p:nvPr/>
          </p:nvSpPr>
          <p:spPr>
            <a:xfrm>
              <a:off x="4132843" y="2195624"/>
              <a:ext cx="3588818" cy="1590280"/>
            </a:xfrm>
            <a:prstGeom prst="rect">
              <a:avLst/>
            </a:prstGeom>
            <a:solidFill>
              <a:srgbClr val="FCC6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29000"/>
                  </a:solidFill>
                  <a:effectLst/>
                  <a:uLnTx/>
                  <a:uFillTx/>
                  <a:latin typeface="+mj-lt"/>
                  <a:ea typeface="+mn-ea"/>
                  <a:cs typeface="+mn-cs"/>
                </a:rPr>
                <a:t>CAN WE GROW FAME?</a:t>
              </a:r>
            </a:p>
          </p:txBody>
        </p:sp>
        <p:sp>
          <p:nvSpPr>
            <p:cNvPr id="5" name="Rectangle Cancel">
              <a:extLst>
                <a:ext uri="{FF2B5EF4-FFF2-40B4-BE49-F238E27FC236}">
                  <a16:creationId xmlns:a16="http://schemas.microsoft.com/office/drawing/2014/main" id="{946863DC-C7C8-DEB1-33FB-9A7FD7B97EDA}"/>
                </a:ext>
              </a:extLst>
            </p:cNvPr>
            <p:cNvSpPr/>
            <p:nvPr/>
          </p:nvSpPr>
          <p:spPr>
            <a:xfrm>
              <a:off x="1567870" y="2175687"/>
              <a:ext cx="2564972" cy="1610217"/>
            </a:xfrm>
            <a:prstGeom prst="rect">
              <a:avLst/>
            </a:prstGeom>
            <a:solidFill>
              <a:srgbClr val="FF505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F3B3B"/>
                  </a:solidFill>
                  <a:effectLst/>
                  <a:uLnTx/>
                  <a:uFillTx/>
                  <a:latin typeface="+mj-lt"/>
                  <a:ea typeface="+mn-ea"/>
                  <a:cs typeface="+mn-cs"/>
                </a:rPr>
                <a:t>SHOULD WE CANCEL OR KEEP?</a:t>
              </a:r>
            </a:p>
          </p:txBody>
        </p:sp>
        <p:sp>
          <p:nvSpPr>
            <p:cNvPr id="6" name="Rectangle Strengthen">
              <a:extLst>
                <a:ext uri="{FF2B5EF4-FFF2-40B4-BE49-F238E27FC236}">
                  <a16:creationId xmlns:a16="http://schemas.microsoft.com/office/drawing/2014/main" id="{17D561E7-706E-B560-0CED-BE638CBCC724}"/>
                </a:ext>
              </a:extLst>
            </p:cNvPr>
            <p:cNvSpPr/>
            <p:nvPr/>
          </p:nvSpPr>
          <p:spPr>
            <a:xfrm>
              <a:off x="4132844" y="-123841"/>
              <a:ext cx="3588817" cy="2319463"/>
            </a:xfrm>
            <a:prstGeom prst="rect">
              <a:avLst/>
            </a:prstGeom>
            <a:solidFill>
              <a:srgbClr val="92D05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339966"/>
                  </a:solidFill>
                  <a:effectLst/>
                  <a:uLnTx/>
                  <a:uFillTx/>
                  <a:latin typeface="+mj-lt"/>
                  <a:ea typeface="+mn-ea"/>
                  <a:cs typeface="+mn-cs"/>
                </a:rPr>
                <a:t>                             CAN WE STRENGTHEN EVEN FURTHER?</a:t>
              </a:r>
            </a:p>
          </p:txBody>
        </p:sp>
        <p:sp>
          <p:nvSpPr>
            <p:cNvPr id="7" name="Rectangle Accelerate">
              <a:extLst>
                <a:ext uri="{FF2B5EF4-FFF2-40B4-BE49-F238E27FC236}">
                  <a16:creationId xmlns:a16="http://schemas.microsoft.com/office/drawing/2014/main" id="{E33DF499-DC7A-2DAE-D832-E10F858360C1}"/>
                </a:ext>
              </a:extLst>
            </p:cNvPr>
            <p:cNvSpPr/>
            <p:nvPr/>
          </p:nvSpPr>
          <p:spPr>
            <a:xfrm>
              <a:off x="1567872" y="-123841"/>
              <a:ext cx="2564972" cy="2299528"/>
            </a:xfrm>
            <a:prstGeom prst="rect">
              <a:avLst/>
            </a:prstGeom>
            <a:solidFill>
              <a:srgbClr val="FF82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F6600"/>
                  </a:solidFill>
                  <a:effectLst/>
                  <a:uLnTx/>
                  <a:uFillTx/>
                  <a:latin typeface="+mj-lt"/>
                  <a:ea typeface="+mn-ea"/>
                  <a:cs typeface="+mn-cs"/>
                </a:rPr>
                <a:t>CAN WE MAKE EDITS TO DEVELOP HAPPINESS? </a:t>
              </a:r>
            </a:p>
          </p:txBody>
        </p:sp>
      </p:grpSp>
      <p:graphicFrame>
        <p:nvGraphicFramePr>
          <p:cNvPr id="2" name="DAT chart">
            <a:extLst>
              <a:ext uri="{FF2B5EF4-FFF2-40B4-BE49-F238E27FC236}">
                <a16:creationId xmlns:a16="http://schemas.microsoft.com/office/drawing/2014/main" id="{6F6F4826-246A-6D14-A2A5-2462CF465D6D}"/>
              </a:ext>
            </a:extLst>
          </p:cNvPr>
          <p:cNvGraphicFramePr/>
          <p:nvPr>
            <p:extLst>
              <p:ext uri="{D42A27DB-BD31-4B8C-83A1-F6EECF244321}">
                <p14:modId xmlns:p14="http://schemas.microsoft.com/office/powerpoint/2010/main" val="3740776345"/>
              </p:ext>
            </p:extLst>
          </p:nvPr>
        </p:nvGraphicFramePr>
        <p:xfrm>
          <a:off x="731418" y="1386091"/>
          <a:ext cx="10664788" cy="4331417"/>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p:txBody>
          <a:bodyPr>
            <a:normAutofit/>
          </a:bodyPr>
          <a:lstStyle/>
          <a:p>
            <a:r>
              <a:rPr lang="en-GB" sz="2000"/>
              <a:t>Fame x Feeling Grid | </a:t>
            </a:r>
            <a:r>
              <a:rPr lang="en-GB" sz="2000" b="0"/>
              <a:t>Whilst both Twitter and X achieve similar levels of Fame, the Twitter Bird Logo effectively drives higher levels of Feeling, positioning it as a stronger brand asset</a:t>
            </a:r>
          </a:p>
        </p:txBody>
      </p:sp>
      <p:pic>
        <p:nvPicPr>
          <p:cNvPr id="8" name="Graphic 7" descr="Scientific Thought with solid fill">
            <a:extLst>
              <a:ext uri="{FF2B5EF4-FFF2-40B4-BE49-F238E27FC236}">
                <a16:creationId xmlns:a16="http://schemas.microsoft.com/office/drawing/2014/main" id="{081F3925-B5FE-16B3-4D5A-AD1B5AECF0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590" y="3820983"/>
            <a:ext cx="366946" cy="366946"/>
          </a:xfrm>
          <a:prstGeom prst="rect">
            <a:avLst/>
          </a:prstGeom>
        </p:spPr>
      </p:pic>
      <p:pic>
        <p:nvPicPr>
          <p:cNvPr id="9" name="Graphic 8" descr="Smiling face with solid fill with solid fill">
            <a:extLst>
              <a:ext uri="{FF2B5EF4-FFF2-40B4-BE49-F238E27FC236}">
                <a16:creationId xmlns:a16="http://schemas.microsoft.com/office/drawing/2014/main" id="{41813AAB-143C-F0CA-9CCD-E836EB7E11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39537" y="5436948"/>
            <a:ext cx="285599" cy="285599"/>
          </a:xfrm>
          <a:prstGeom prst="rect">
            <a:avLst/>
          </a:prstGeom>
        </p:spPr>
      </p:pic>
      <p:sp>
        <p:nvSpPr>
          <p:cNvPr id="10" name="TextBox 9">
            <a:extLst>
              <a:ext uri="{FF2B5EF4-FFF2-40B4-BE49-F238E27FC236}">
                <a16:creationId xmlns:a16="http://schemas.microsoft.com/office/drawing/2014/main" id="{347BAC02-F801-6D63-69C7-548DAB0FA37D}"/>
              </a:ext>
            </a:extLst>
          </p:cNvPr>
          <p:cNvSpPr txBox="1"/>
          <p:nvPr/>
        </p:nvSpPr>
        <p:spPr>
          <a:xfrm>
            <a:off x="942840" y="5822866"/>
            <a:ext cx="10940716" cy="453183"/>
          </a:xfrm>
          <a:prstGeom prst="rect">
            <a:avLst/>
          </a:prstGeom>
          <a:noFill/>
          <a:ln w="3175">
            <a:noFill/>
            <a:prstDash val="solid"/>
            <a:miter lim="800000"/>
          </a:ln>
        </p:spPr>
        <p:txBody>
          <a:bodyPr vert="horz" wrap="square" lIns="108000" tIns="72000" rIns="144000" bIns="72000" rtlCol="0">
            <a:spAutoFit/>
          </a:bodyPr>
          <a:lstStyle/>
          <a:p>
            <a:pPr marL="0" marR="0" lvl="0" indent="0" algn="l" defTabSz="914400" rtl="0" eaLnBrk="1" fontAlgn="auto" latinLnBrk="0" hangingPunct="1">
              <a:lnSpc>
                <a:spcPct val="100000"/>
              </a:lnSpc>
              <a:spcBef>
                <a:spcPts val="0"/>
              </a:spcBef>
              <a:spcAft>
                <a:spcPts val="0"/>
              </a:spcAft>
              <a:buClr>
                <a:srgbClr val="ED3293"/>
              </a:buClr>
              <a:buSzTx/>
              <a:buFontTx/>
              <a:buNone/>
              <a:tabLst/>
              <a:defRPr/>
            </a:pPr>
            <a:r>
              <a:rPr kumimoji="0" lang="en-US" sz="1000" b="0" i="0" u="none" strike="noStrike" kern="1200" cap="none" spc="0" normalizeH="0" baseline="0" noProof="0">
                <a:ln>
                  <a:noFill/>
                </a:ln>
                <a:solidFill>
                  <a:srgbClr val="FFFFFF">
                    <a:lumMod val="65000"/>
                  </a:srgbClr>
                </a:solidFill>
                <a:effectLst/>
                <a:uLnTx/>
                <a:uFillTx/>
                <a:latin typeface="Arial"/>
                <a:ea typeface="+mn-ea"/>
                <a:cs typeface="+mn-cs"/>
              </a:rPr>
              <a:t>*</a:t>
            </a:r>
            <a:r>
              <a:rPr kumimoji="0" lang="en-US" sz="1000" b="1" i="0" u="none" strike="noStrike" kern="1200" cap="none" spc="0" normalizeH="0" baseline="0" noProof="0">
                <a:ln>
                  <a:noFill/>
                </a:ln>
                <a:solidFill>
                  <a:srgbClr val="FFFFFF">
                    <a:lumMod val="65000"/>
                  </a:srgbClr>
                </a:solidFill>
                <a:effectLst/>
                <a:uLnTx/>
                <a:uFillTx/>
                <a:latin typeface="Arial"/>
                <a:ea typeface="+mn-ea"/>
                <a:cs typeface="+mn-cs"/>
              </a:rPr>
              <a:t>Fame</a:t>
            </a:r>
            <a:r>
              <a:rPr kumimoji="0" lang="en-US" sz="1000" b="0" i="0" u="none" strike="noStrike" kern="1200" cap="none" spc="0" normalizeH="0" baseline="0" noProof="0">
                <a:ln>
                  <a:noFill/>
                </a:ln>
                <a:solidFill>
                  <a:srgbClr val="FFFFFF">
                    <a:lumMod val="65000"/>
                  </a:srgbClr>
                </a:solidFill>
                <a:effectLst/>
                <a:uLnTx/>
                <a:uFillTx/>
                <a:latin typeface="Arial"/>
                <a:ea typeface="+mn-ea"/>
                <a:cs typeface="+mn-cs"/>
              </a:rPr>
              <a:t> is t</a:t>
            </a:r>
            <a:r>
              <a:rPr kumimoji="0" lang="en-GB" sz="1000" b="0" i="0" u="none" strike="noStrike" kern="1200" cap="none" spc="0" normalizeH="0" baseline="0" noProof="0">
                <a:ln>
                  <a:noFill/>
                </a:ln>
                <a:solidFill>
                  <a:srgbClr val="FFFFFF">
                    <a:lumMod val="65000"/>
                  </a:srgbClr>
                </a:solidFill>
                <a:effectLst/>
                <a:uLnTx/>
                <a:uFillTx/>
                <a:latin typeface="Arial"/>
                <a:ea typeface="+mn-ea"/>
                <a:cs typeface="+mn-cs"/>
              </a:rPr>
              <a:t>he % of the sample selecting the brand correctly; </a:t>
            </a:r>
            <a:r>
              <a:rPr kumimoji="0" lang="en-US" sz="1000" b="0" i="0" u="none" strike="noStrike" kern="1200" cap="none" spc="0" normalizeH="0" baseline="0" noProof="0">
                <a:ln>
                  <a:noFill/>
                </a:ln>
                <a:solidFill>
                  <a:srgbClr val="FFFFFF">
                    <a:lumMod val="65000"/>
                  </a:srgbClr>
                </a:solidFill>
                <a:effectLst/>
                <a:uLnTx/>
                <a:uFillTx/>
                <a:latin typeface="Arial"/>
                <a:ea typeface="+mn-ea"/>
                <a:cs typeface="+mn-cs"/>
              </a:rPr>
              <a:t>Main Horizontal axis is based on average correct recognition across all </a:t>
            </a:r>
            <a:r>
              <a:rPr lang="en-US" sz="1000">
                <a:solidFill>
                  <a:srgbClr val="FFFFFF">
                    <a:lumMod val="65000"/>
                  </a:srgbClr>
                </a:solidFill>
                <a:latin typeface="Arial"/>
              </a:rPr>
              <a:t>assets</a:t>
            </a:r>
            <a:r>
              <a:rPr kumimoji="0" lang="en-US" sz="1000" b="0" i="0" u="none" strike="noStrike" kern="1200" cap="none" spc="0" normalizeH="0" baseline="0" noProof="0">
                <a:ln>
                  <a:noFill/>
                </a:ln>
                <a:solidFill>
                  <a:srgbClr val="FFFFFF">
                    <a:lumMod val="65000"/>
                  </a:srgbClr>
                </a:solidFill>
                <a:effectLst/>
                <a:uLnTx/>
                <a:uFillTx/>
                <a:latin typeface="Arial"/>
                <a:ea typeface="+mn-ea"/>
                <a:cs typeface="+mn-cs"/>
              </a:rPr>
              <a:t>, exclude responses faster than 0.20sec</a:t>
            </a:r>
            <a:br>
              <a:rPr kumimoji="0" lang="en-GB" sz="1000" b="0" i="0" u="none" strike="noStrike" kern="1200" cap="none" spc="0" normalizeH="0" baseline="0" noProof="0">
                <a:ln>
                  <a:noFill/>
                </a:ln>
                <a:solidFill>
                  <a:srgbClr val="FFFFFF">
                    <a:lumMod val="65000"/>
                  </a:srgbClr>
                </a:solidFill>
                <a:effectLst/>
                <a:uLnTx/>
                <a:uFillTx/>
                <a:latin typeface="Arial"/>
                <a:ea typeface="+mn-ea"/>
                <a:cs typeface="+mn-cs"/>
              </a:rPr>
            </a:br>
            <a:r>
              <a:rPr kumimoji="0" lang="en-GB" sz="1000" b="0" i="0" u="none" strike="noStrike" kern="1200" cap="none" spc="0" normalizeH="0" baseline="0" noProof="0">
                <a:ln>
                  <a:noFill/>
                </a:ln>
                <a:solidFill>
                  <a:srgbClr val="FFFFFF">
                    <a:lumMod val="65000"/>
                  </a:srgbClr>
                </a:solidFill>
                <a:effectLst/>
                <a:uLnTx/>
                <a:uFillTx/>
                <a:latin typeface="Arial"/>
                <a:ea typeface="+mn-ea"/>
                <a:cs typeface="+mn-cs"/>
              </a:rPr>
              <a:t>** </a:t>
            </a:r>
            <a:r>
              <a:rPr kumimoji="0" lang="en-GB" sz="1000" b="1" i="0" u="none" strike="noStrike" kern="1200" cap="none" spc="0" normalizeH="0" baseline="0" noProof="0">
                <a:ln>
                  <a:noFill/>
                </a:ln>
                <a:solidFill>
                  <a:srgbClr val="FFFFFF">
                    <a:lumMod val="65000"/>
                  </a:srgbClr>
                </a:solidFill>
                <a:effectLst/>
                <a:uLnTx/>
                <a:uFillTx/>
                <a:latin typeface="Arial"/>
                <a:ea typeface="+mn-ea"/>
                <a:cs typeface="+mn-cs"/>
              </a:rPr>
              <a:t>Feeling</a:t>
            </a:r>
            <a:r>
              <a:rPr kumimoji="0" lang="en-GB" sz="1000" b="0" i="0" u="none" strike="noStrike" kern="1200" cap="none" spc="0" normalizeH="0" baseline="0" noProof="0">
                <a:ln>
                  <a:noFill/>
                </a:ln>
                <a:solidFill>
                  <a:srgbClr val="FFFFFF">
                    <a:lumMod val="65000"/>
                  </a:srgbClr>
                </a:solidFill>
                <a:effectLst/>
                <a:uLnTx/>
                <a:uFillTx/>
                <a:latin typeface="Arial"/>
                <a:ea typeface="+mn-ea"/>
                <a:cs typeface="+mn-cs"/>
              </a:rPr>
              <a:t> is the %Happiness felt towards the asset within the </a:t>
            </a:r>
            <a:r>
              <a:rPr kumimoji="0" lang="en-GB" sz="1000" b="0" i="0" u="none" strike="noStrike" kern="1200" cap="none" spc="0" normalizeH="0" baseline="0" noProof="0" err="1">
                <a:ln>
                  <a:noFill/>
                </a:ln>
                <a:solidFill>
                  <a:srgbClr val="FFFFFF">
                    <a:lumMod val="65000"/>
                  </a:srgbClr>
                </a:solidFill>
                <a:effectLst/>
                <a:uLnTx/>
                <a:uFillTx/>
                <a:latin typeface="Arial"/>
                <a:ea typeface="+mn-ea"/>
                <a:cs typeface="+mn-cs"/>
              </a:rPr>
              <a:t>FaceTrace</a:t>
            </a:r>
            <a:r>
              <a:rPr kumimoji="0" lang="en-GB" sz="1000" b="0" i="0" u="none" strike="noStrike" kern="1200" cap="none" spc="0" normalizeH="0" baseline="0" noProof="0">
                <a:ln>
                  <a:noFill/>
                </a:ln>
                <a:solidFill>
                  <a:srgbClr val="FFFFFF">
                    <a:lumMod val="65000"/>
                  </a:srgbClr>
                </a:solidFill>
                <a:effectLst/>
                <a:uLnTx/>
                <a:uFillTx/>
                <a:latin typeface="Arial"/>
                <a:ea typeface="+mn-ea"/>
                <a:cs typeface="+mn-cs"/>
              </a:rPr>
              <a:t> Assets additional module; </a:t>
            </a:r>
            <a:r>
              <a:rPr kumimoji="0" lang="en-US" sz="1000" b="0" i="0" u="none" strike="noStrike" kern="1200" cap="none" spc="0" normalizeH="0" baseline="0" noProof="0">
                <a:ln>
                  <a:noFill/>
                </a:ln>
                <a:solidFill>
                  <a:srgbClr val="FFFFFF">
                    <a:lumMod val="65000"/>
                  </a:srgbClr>
                </a:solidFill>
                <a:effectLst/>
                <a:uLnTx/>
                <a:uFillTx/>
                <a:latin typeface="Arial"/>
                <a:ea typeface="+mn-ea"/>
                <a:cs typeface="+mn-cs"/>
              </a:rPr>
              <a:t>Main Vertical axis is based on average </a:t>
            </a:r>
            <a:r>
              <a:rPr kumimoji="0" lang="en-US" sz="1000" b="0" i="0" u="none" strike="noStrike" kern="1200" cap="none" spc="0" normalizeH="0" baseline="0" noProof="0" err="1">
                <a:ln>
                  <a:noFill/>
                </a:ln>
                <a:solidFill>
                  <a:srgbClr val="FFFFFF">
                    <a:lumMod val="65000"/>
                  </a:srgbClr>
                </a:solidFill>
                <a:effectLst/>
                <a:uLnTx/>
                <a:uFillTx/>
                <a:latin typeface="Arial"/>
                <a:ea typeface="+mn-ea"/>
                <a:cs typeface="+mn-cs"/>
              </a:rPr>
              <a:t>Happines</a:t>
            </a:r>
            <a:r>
              <a:rPr lang="en-US" sz="1000">
                <a:solidFill>
                  <a:srgbClr val="FFFFFF">
                    <a:lumMod val="65000"/>
                  </a:srgbClr>
                </a:solidFill>
                <a:latin typeface="Arial"/>
              </a:rPr>
              <a:t>s across all assets</a:t>
            </a:r>
            <a:endParaRPr kumimoji="0" lang="en-GB" sz="10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D1858357-D23D-B24E-CC34-ED49651F9F43}"/>
              </a:ext>
            </a:extLst>
          </p:cNvPr>
          <p:cNvSpPr/>
          <p:nvPr/>
        </p:nvSpPr>
        <p:spPr bwMode="gray">
          <a:xfrm rot="16200000">
            <a:off x="-629865" y="3391650"/>
            <a:ext cx="2508144" cy="320297"/>
          </a:xfrm>
          <a:prstGeom prst="rect">
            <a:avLst/>
          </a:prstGeom>
          <a:no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r>
              <a:rPr lang="en-GB" sz="1000" baseline="0">
                <a:solidFill>
                  <a:schemeClr val="tx2">
                    <a:lumMod val="60000"/>
                    <a:lumOff val="40000"/>
                  </a:schemeClr>
                </a:solidFill>
              </a:rPr>
              <a:t>% Correctly attributing asset to brand</a:t>
            </a:r>
          </a:p>
        </p:txBody>
      </p:sp>
      <p:sp>
        <p:nvSpPr>
          <p:cNvPr id="20" name="Rectangle 19">
            <a:extLst>
              <a:ext uri="{FF2B5EF4-FFF2-40B4-BE49-F238E27FC236}">
                <a16:creationId xmlns:a16="http://schemas.microsoft.com/office/drawing/2014/main" id="{BC13A400-D3C7-D4B4-0792-A931B38F320D}"/>
              </a:ext>
            </a:extLst>
          </p:cNvPr>
          <p:cNvSpPr/>
          <p:nvPr/>
        </p:nvSpPr>
        <p:spPr bwMode="gray">
          <a:xfrm>
            <a:off x="4837128" y="5607519"/>
            <a:ext cx="2508144" cy="320297"/>
          </a:xfrm>
          <a:prstGeom prst="rect">
            <a:avLst/>
          </a:prstGeom>
          <a:no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r>
              <a:rPr lang="en-GB" sz="1000" baseline="0">
                <a:solidFill>
                  <a:schemeClr val="tx2">
                    <a:lumMod val="60000"/>
                    <a:lumOff val="40000"/>
                  </a:schemeClr>
                </a:solidFill>
              </a:rPr>
              <a:t>% Feeling Happiness towards the asset</a:t>
            </a:r>
          </a:p>
        </p:txBody>
      </p:sp>
      <p:pic>
        <p:nvPicPr>
          <p:cNvPr id="29" name="Picture 4">
            <a:extLst>
              <a:ext uri="{FF2B5EF4-FFF2-40B4-BE49-F238E27FC236}">
                <a16:creationId xmlns:a16="http://schemas.microsoft.com/office/drawing/2014/main" id="{213D8848-4631-54B8-A983-C4B73B76BE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3198" y="1796364"/>
            <a:ext cx="484203" cy="3982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 TikTok Growth Service - Powerful And Viral Result">
            <a:extLst>
              <a:ext uri="{FF2B5EF4-FFF2-40B4-BE49-F238E27FC236}">
                <a16:creationId xmlns:a16="http://schemas.microsoft.com/office/drawing/2014/main" id="{F76E204C-EF7B-12BD-5BCD-C1AB2A71D9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0699" y="2087772"/>
            <a:ext cx="404490" cy="47201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D04DE013-C9D6-7C01-B5B0-D4887EDB4E8E}"/>
              </a:ext>
            </a:extLst>
          </p:cNvPr>
          <p:cNvPicPr>
            <a:picLocks noChangeAspect="1"/>
          </p:cNvPicPr>
          <p:nvPr/>
        </p:nvPicPr>
        <p:blipFill>
          <a:blip r:embed="rId10"/>
          <a:stretch>
            <a:fillRect/>
          </a:stretch>
        </p:blipFill>
        <p:spPr>
          <a:xfrm>
            <a:off x="2810736" y="1841467"/>
            <a:ext cx="454111" cy="414071"/>
          </a:xfrm>
          <a:prstGeom prst="rect">
            <a:avLst/>
          </a:prstGeom>
        </p:spPr>
      </p:pic>
      <p:pic>
        <p:nvPicPr>
          <p:cNvPr id="33" name="Picture 2" descr="Facebook - Wikipedia">
            <a:extLst>
              <a:ext uri="{FF2B5EF4-FFF2-40B4-BE49-F238E27FC236}">
                <a16:creationId xmlns:a16="http://schemas.microsoft.com/office/drawing/2014/main" id="{E9591130-68C9-065E-5CE5-2AAE84C32A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93738" y="1527180"/>
            <a:ext cx="472014" cy="4720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nstagram - Free social icons">
            <a:extLst>
              <a:ext uri="{FF2B5EF4-FFF2-40B4-BE49-F238E27FC236}">
                <a16:creationId xmlns:a16="http://schemas.microsoft.com/office/drawing/2014/main" id="{DDE36BC2-4F17-6A2C-FB88-B1B18976654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10207" y="1747326"/>
            <a:ext cx="742716" cy="7427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obile WEBSITE Reddit is not loading, and is stuck on the pulsing red ...">
            <a:extLst>
              <a:ext uri="{FF2B5EF4-FFF2-40B4-BE49-F238E27FC236}">
                <a16:creationId xmlns:a16="http://schemas.microsoft.com/office/drawing/2014/main" id="{5554FC51-BF1E-0341-057A-35F3EA535A0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9047" y="2558684"/>
            <a:ext cx="538464" cy="53846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180F4C1F-F695-059D-487C-85C9B598BD06}"/>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8584" y="3497802"/>
            <a:ext cx="472013" cy="469212"/>
          </a:xfrm>
          <a:prstGeom prst="rect">
            <a:avLst/>
          </a:prstGeom>
        </p:spPr>
      </p:pic>
      <p:pic>
        <p:nvPicPr>
          <p:cNvPr id="30" name="Picture 12" descr="Pinterest Logo PNG Vector (SVG) Free Download">
            <a:extLst>
              <a:ext uri="{FF2B5EF4-FFF2-40B4-BE49-F238E27FC236}">
                <a16:creationId xmlns:a16="http://schemas.microsoft.com/office/drawing/2014/main" id="{02796352-4C12-6908-FC99-3EC2291C2AB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7362" y="1677582"/>
            <a:ext cx="484203" cy="484203"/>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7DF3F5AF-7E6A-A94B-84B6-9BFCB214D41E}"/>
              </a:ext>
            </a:extLst>
          </p:cNvPr>
          <p:cNvSpPr/>
          <p:nvPr/>
        </p:nvSpPr>
        <p:spPr bwMode="gray">
          <a:xfrm>
            <a:off x="4998263" y="1538926"/>
            <a:ext cx="914400" cy="914400"/>
          </a:xfrm>
          <a:prstGeom prst="ellipse">
            <a:avLst/>
          </a:prstGeom>
          <a:noFill/>
          <a:ln w="19050" cap="flat" cmpd="sng" algn="ctr">
            <a:solidFill>
              <a:srgbClr val="66CCFF"/>
            </a:solid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endParaRPr lang="en-GB" sz="1600" baseline="0">
              <a:solidFill>
                <a:srgbClr val="292929"/>
              </a:solidFill>
            </a:endParaRPr>
          </a:p>
        </p:txBody>
      </p:sp>
      <p:sp>
        <p:nvSpPr>
          <p:cNvPr id="38" name="Oval 37">
            <a:extLst>
              <a:ext uri="{FF2B5EF4-FFF2-40B4-BE49-F238E27FC236}">
                <a16:creationId xmlns:a16="http://schemas.microsoft.com/office/drawing/2014/main" id="{72E0E8C2-7E54-F4FB-D1DF-A0228609D740}"/>
              </a:ext>
            </a:extLst>
          </p:cNvPr>
          <p:cNvSpPr/>
          <p:nvPr/>
        </p:nvSpPr>
        <p:spPr bwMode="gray">
          <a:xfrm>
            <a:off x="2691381" y="1689570"/>
            <a:ext cx="709338" cy="709338"/>
          </a:xfrm>
          <a:prstGeom prst="ellipse">
            <a:avLst/>
          </a:prstGeom>
          <a:noFill/>
          <a:ln w="19050" cap="flat" cmpd="sng" algn="ctr">
            <a:solidFill>
              <a:srgbClr val="CC99FF"/>
            </a:solid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endParaRPr lang="en-GB" sz="1600" baseline="0">
              <a:solidFill>
                <a:srgbClr val="292929"/>
              </a:solidFill>
            </a:endParaRPr>
          </a:p>
        </p:txBody>
      </p:sp>
      <p:sp>
        <p:nvSpPr>
          <p:cNvPr id="11" name="TextBox 10">
            <a:extLst>
              <a:ext uri="{FF2B5EF4-FFF2-40B4-BE49-F238E27FC236}">
                <a16:creationId xmlns:a16="http://schemas.microsoft.com/office/drawing/2014/main" id="{0C2202B0-BA77-4DC8-784E-9FC618EB5367}"/>
              </a:ext>
            </a:extLst>
          </p:cNvPr>
          <p:cNvSpPr txBox="1"/>
          <p:nvPr/>
        </p:nvSpPr>
        <p:spPr>
          <a:xfrm rot="5400000">
            <a:off x="4733756" y="4734619"/>
            <a:ext cx="1296362" cy="283906"/>
          </a:xfrm>
          <a:prstGeom prst="rect">
            <a:avLst/>
          </a:prstGeom>
          <a:noFill/>
          <a:ln w="3175">
            <a:noFill/>
            <a:prstDash val="solid"/>
            <a:miter lim="800000"/>
          </a:ln>
        </p:spPr>
        <p:txBody>
          <a:bodyPr vert="horz" wrap="none" lIns="72000" tIns="72000" rIns="72000" bIns="72000" rtlCol="0">
            <a:spAutoFit/>
          </a:bodyPr>
          <a:lstStyle/>
          <a:p>
            <a:pPr algn="l">
              <a:spcBef>
                <a:spcPts val="1200"/>
              </a:spcBef>
              <a:buClr>
                <a:schemeClr val="tx2"/>
              </a:buClr>
            </a:pPr>
            <a:r>
              <a:rPr lang="en-GB" sz="900"/>
              <a:t>Study Average = 25% </a:t>
            </a:r>
          </a:p>
        </p:txBody>
      </p:sp>
      <p:sp>
        <p:nvSpPr>
          <p:cNvPr id="12" name="TextBox 11">
            <a:extLst>
              <a:ext uri="{FF2B5EF4-FFF2-40B4-BE49-F238E27FC236}">
                <a16:creationId xmlns:a16="http://schemas.microsoft.com/office/drawing/2014/main" id="{C331AA38-522C-7B3A-9D56-3D53B45A7E8B}"/>
              </a:ext>
            </a:extLst>
          </p:cNvPr>
          <p:cNvSpPr txBox="1"/>
          <p:nvPr/>
        </p:nvSpPr>
        <p:spPr>
          <a:xfrm>
            <a:off x="1014832" y="3641975"/>
            <a:ext cx="1296362" cy="283906"/>
          </a:xfrm>
          <a:prstGeom prst="rect">
            <a:avLst/>
          </a:prstGeom>
          <a:noFill/>
          <a:ln w="3175">
            <a:noFill/>
            <a:prstDash val="solid"/>
            <a:miter lim="800000"/>
          </a:ln>
        </p:spPr>
        <p:txBody>
          <a:bodyPr vert="horz" wrap="none" lIns="72000" tIns="72000" rIns="72000" bIns="72000" rtlCol="0">
            <a:spAutoFit/>
          </a:bodyPr>
          <a:lstStyle/>
          <a:p>
            <a:pPr algn="l">
              <a:spcBef>
                <a:spcPts val="1200"/>
              </a:spcBef>
              <a:buClr>
                <a:schemeClr val="tx2"/>
              </a:buClr>
            </a:pPr>
            <a:r>
              <a:rPr lang="en-GB" sz="900"/>
              <a:t>Study Average = 41% </a:t>
            </a:r>
          </a:p>
        </p:txBody>
      </p:sp>
    </p:spTree>
    <p:extLst>
      <p:ext uri="{BB962C8B-B14F-4D97-AF65-F5344CB8AC3E}">
        <p14:creationId xmlns:p14="http://schemas.microsoft.com/office/powerpoint/2010/main" val="21168118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7CDE4E-80BE-3B41-F598-45C311D85F9C}"/>
              </a:ext>
            </a:extLst>
          </p:cNvPr>
          <p:cNvGrpSpPr/>
          <p:nvPr/>
        </p:nvGrpSpPr>
        <p:grpSpPr>
          <a:xfrm>
            <a:off x="1049156" y="1617044"/>
            <a:ext cx="10106519" cy="3824942"/>
            <a:chOff x="1567870" y="-123841"/>
            <a:chExt cx="6153791" cy="3909745"/>
          </a:xfrm>
        </p:grpSpPr>
        <p:sp>
          <p:nvSpPr>
            <p:cNvPr id="4" name="Rectangle Broaden">
              <a:extLst>
                <a:ext uri="{FF2B5EF4-FFF2-40B4-BE49-F238E27FC236}">
                  <a16:creationId xmlns:a16="http://schemas.microsoft.com/office/drawing/2014/main" id="{B32F0440-635B-0DAC-D85F-471458973C49}"/>
                </a:ext>
              </a:extLst>
            </p:cNvPr>
            <p:cNvSpPr/>
            <p:nvPr/>
          </p:nvSpPr>
          <p:spPr>
            <a:xfrm>
              <a:off x="4493459" y="2195624"/>
              <a:ext cx="3228202" cy="1590280"/>
            </a:xfrm>
            <a:prstGeom prst="rect">
              <a:avLst/>
            </a:prstGeom>
            <a:solidFill>
              <a:srgbClr val="FCC6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29000"/>
                  </a:solidFill>
                  <a:effectLst/>
                  <a:uLnTx/>
                  <a:uFillTx/>
                  <a:latin typeface="+mj-lt"/>
                  <a:ea typeface="+mn-ea"/>
                  <a:cs typeface="+mn-cs"/>
                </a:rPr>
                <a:t>CAN WE GROW FAME?</a:t>
              </a:r>
            </a:p>
          </p:txBody>
        </p:sp>
        <p:sp>
          <p:nvSpPr>
            <p:cNvPr id="5" name="Rectangle Cancel">
              <a:extLst>
                <a:ext uri="{FF2B5EF4-FFF2-40B4-BE49-F238E27FC236}">
                  <a16:creationId xmlns:a16="http://schemas.microsoft.com/office/drawing/2014/main" id="{946863DC-C7C8-DEB1-33FB-9A7FD7B97EDA}"/>
                </a:ext>
              </a:extLst>
            </p:cNvPr>
            <p:cNvSpPr/>
            <p:nvPr/>
          </p:nvSpPr>
          <p:spPr>
            <a:xfrm>
              <a:off x="1567870" y="2175687"/>
              <a:ext cx="2932574" cy="1610217"/>
            </a:xfrm>
            <a:prstGeom prst="rect">
              <a:avLst/>
            </a:prstGeom>
            <a:solidFill>
              <a:srgbClr val="FF505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F3B3B"/>
                  </a:solidFill>
                  <a:effectLst/>
                  <a:uLnTx/>
                  <a:uFillTx/>
                  <a:latin typeface="+mj-lt"/>
                  <a:ea typeface="+mn-ea"/>
                  <a:cs typeface="+mn-cs"/>
                </a:rPr>
                <a:t>SHOULD WE CANCEL OR KEEP?</a:t>
              </a:r>
            </a:p>
          </p:txBody>
        </p:sp>
        <p:sp>
          <p:nvSpPr>
            <p:cNvPr id="6" name="Rectangle Strengthen">
              <a:extLst>
                <a:ext uri="{FF2B5EF4-FFF2-40B4-BE49-F238E27FC236}">
                  <a16:creationId xmlns:a16="http://schemas.microsoft.com/office/drawing/2014/main" id="{17D561E7-706E-B560-0CED-BE638CBCC724}"/>
                </a:ext>
              </a:extLst>
            </p:cNvPr>
            <p:cNvSpPr/>
            <p:nvPr/>
          </p:nvSpPr>
          <p:spPr>
            <a:xfrm>
              <a:off x="4486819" y="-123841"/>
              <a:ext cx="3234842" cy="2319463"/>
            </a:xfrm>
            <a:prstGeom prst="rect">
              <a:avLst/>
            </a:prstGeom>
            <a:solidFill>
              <a:srgbClr val="92D05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339966"/>
                  </a:solidFill>
                  <a:effectLst/>
                  <a:uLnTx/>
                  <a:uFillTx/>
                  <a:latin typeface="+mj-lt"/>
                  <a:ea typeface="+mn-ea"/>
                  <a:cs typeface="+mn-cs"/>
                </a:rPr>
                <a:t>                             CAN WE STRENGTHEN EVEN FURTHER?</a:t>
              </a:r>
            </a:p>
          </p:txBody>
        </p:sp>
        <p:sp>
          <p:nvSpPr>
            <p:cNvPr id="7" name="Rectangle Accelerate">
              <a:extLst>
                <a:ext uri="{FF2B5EF4-FFF2-40B4-BE49-F238E27FC236}">
                  <a16:creationId xmlns:a16="http://schemas.microsoft.com/office/drawing/2014/main" id="{E33DF499-DC7A-2DAE-D832-E10F858360C1}"/>
                </a:ext>
              </a:extLst>
            </p:cNvPr>
            <p:cNvSpPr/>
            <p:nvPr/>
          </p:nvSpPr>
          <p:spPr>
            <a:xfrm>
              <a:off x="1567872" y="-123841"/>
              <a:ext cx="2918947" cy="2299528"/>
            </a:xfrm>
            <a:prstGeom prst="rect">
              <a:avLst/>
            </a:prstGeom>
            <a:solidFill>
              <a:srgbClr val="FF82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F6600"/>
                  </a:solidFill>
                  <a:effectLst/>
                  <a:uLnTx/>
                  <a:uFillTx/>
                  <a:latin typeface="+mj-lt"/>
                  <a:ea typeface="+mn-ea"/>
                  <a:cs typeface="+mn-cs"/>
                </a:rPr>
                <a:t>CAN WE MAKE EDITS TO DEVELOP FLUENCY? </a:t>
              </a:r>
            </a:p>
          </p:txBody>
        </p:sp>
      </p:grpSp>
      <p:graphicFrame>
        <p:nvGraphicFramePr>
          <p:cNvPr id="2" name="DAT chart">
            <a:extLst>
              <a:ext uri="{FF2B5EF4-FFF2-40B4-BE49-F238E27FC236}">
                <a16:creationId xmlns:a16="http://schemas.microsoft.com/office/drawing/2014/main" id="{6F6F4826-246A-6D14-A2A5-2462CF465D6D}"/>
              </a:ext>
            </a:extLst>
          </p:cNvPr>
          <p:cNvGraphicFramePr/>
          <p:nvPr>
            <p:extLst>
              <p:ext uri="{D42A27DB-BD31-4B8C-83A1-F6EECF244321}">
                <p14:modId xmlns:p14="http://schemas.microsoft.com/office/powerpoint/2010/main" val="1878485430"/>
              </p:ext>
            </p:extLst>
          </p:nvPr>
        </p:nvGraphicFramePr>
        <p:xfrm>
          <a:off x="731418" y="1386091"/>
          <a:ext cx="10664788" cy="4331417"/>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p:txBody>
          <a:bodyPr>
            <a:normAutofit/>
          </a:bodyPr>
          <a:lstStyle/>
          <a:p>
            <a:r>
              <a:rPr lang="en-GB" sz="2000"/>
              <a:t>Fame x Fluency Grid | </a:t>
            </a:r>
            <a:r>
              <a:rPr lang="en-GB" sz="2000" b="0"/>
              <a:t>In contrast, there is very little to separate the two logos on Fluency with both competing within a cluster of strong performing competitors</a:t>
            </a:r>
          </a:p>
        </p:txBody>
      </p:sp>
      <p:pic>
        <p:nvPicPr>
          <p:cNvPr id="8" name="Graphic 7" descr="Scientific Thought with solid fill">
            <a:extLst>
              <a:ext uri="{FF2B5EF4-FFF2-40B4-BE49-F238E27FC236}">
                <a16:creationId xmlns:a16="http://schemas.microsoft.com/office/drawing/2014/main" id="{081F3925-B5FE-16B3-4D5A-AD1B5AECF0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590" y="3820983"/>
            <a:ext cx="366946" cy="366946"/>
          </a:xfrm>
          <a:prstGeom prst="rect">
            <a:avLst/>
          </a:prstGeom>
        </p:spPr>
      </p:pic>
      <p:sp>
        <p:nvSpPr>
          <p:cNvPr id="19" name="Rectangle 18">
            <a:extLst>
              <a:ext uri="{FF2B5EF4-FFF2-40B4-BE49-F238E27FC236}">
                <a16:creationId xmlns:a16="http://schemas.microsoft.com/office/drawing/2014/main" id="{D1858357-D23D-B24E-CC34-ED49651F9F43}"/>
              </a:ext>
            </a:extLst>
          </p:cNvPr>
          <p:cNvSpPr/>
          <p:nvPr/>
        </p:nvSpPr>
        <p:spPr bwMode="gray">
          <a:xfrm rot="16200000">
            <a:off x="-629865" y="3391650"/>
            <a:ext cx="2508144" cy="320297"/>
          </a:xfrm>
          <a:prstGeom prst="rect">
            <a:avLst/>
          </a:prstGeom>
          <a:no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r>
              <a:rPr lang="en-GB" sz="1000" baseline="0">
                <a:solidFill>
                  <a:schemeClr val="tx2">
                    <a:lumMod val="60000"/>
                    <a:lumOff val="40000"/>
                  </a:schemeClr>
                </a:solidFill>
              </a:rPr>
              <a:t>% Correctly attributing asset to brand</a:t>
            </a:r>
          </a:p>
        </p:txBody>
      </p:sp>
      <p:sp>
        <p:nvSpPr>
          <p:cNvPr id="20" name="Rectangle 19">
            <a:extLst>
              <a:ext uri="{FF2B5EF4-FFF2-40B4-BE49-F238E27FC236}">
                <a16:creationId xmlns:a16="http://schemas.microsoft.com/office/drawing/2014/main" id="{BC13A400-D3C7-D4B4-0792-A931B38F320D}"/>
              </a:ext>
            </a:extLst>
          </p:cNvPr>
          <p:cNvSpPr/>
          <p:nvPr/>
        </p:nvSpPr>
        <p:spPr bwMode="gray">
          <a:xfrm>
            <a:off x="4306448" y="5615203"/>
            <a:ext cx="3645565" cy="320297"/>
          </a:xfrm>
          <a:prstGeom prst="rect">
            <a:avLst/>
          </a:prstGeom>
          <a:no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fontAlgn="auto">
              <a:lnSpc>
                <a:spcPct val="100000"/>
              </a:lnSpc>
              <a:spcBef>
                <a:spcPts val="1200"/>
              </a:spcBef>
              <a:spcAft>
                <a:spcPts val="600"/>
              </a:spcAft>
              <a:buClr>
                <a:schemeClr val="tx2"/>
              </a:buClr>
              <a:buSzPct val="25000"/>
              <a:tabLst/>
            </a:pPr>
            <a:r>
              <a:rPr lang="en-GB" sz="1000" baseline="0" dirty="0">
                <a:solidFill>
                  <a:schemeClr val="tx2">
                    <a:lumMod val="60000"/>
                    <a:lumOff val="40000"/>
                  </a:schemeClr>
                </a:solidFill>
              </a:rPr>
              <a:t>Average seconds taken to correctly attribute asset to brand</a:t>
            </a:r>
          </a:p>
        </p:txBody>
      </p:sp>
      <p:pic>
        <p:nvPicPr>
          <p:cNvPr id="29" name="Picture 4">
            <a:extLst>
              <a:ext uri="{FF2B5EF4-FFF2-40B4-BE49-F238E27FC236}">
                <a16:creationId xmlns:a16="http://schemas.microsoft.com/office/drawing/2014/main" id="{213D8848-4631-54B8-A983-C4B73B76BE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4396" y="1747693"/>
            <a:ext cx="484203" cy="3982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 TikTok Growth Service - Powerful And Viral Result">
            <a:extLst>
              <a:ext uri="{FF2B5EF4-FFF2-40B4-BE49-F238E27FC236}">
                <a16:creationId xmlns:a16="http://schemas.microsoft.com/office/drawing/2014/main" id="{F76E204C-EF7B-12BD-5BCD-C1AB2A71D9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3429" y="2090734"/>
            <a:ext cx="404490" cy="47201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D04DE013-C9D6-7C01-B5B0-D4887EDB4E8E}"/>
              </a:ext>
            </a:extLst>
          </p:cNvPr>
          <p:cNvPicPr>
            <a:picLocks noChangeAspect="1"/>
          </p:cNvPicPr>
          <p:nvPr/>
        </p:nvPicPr>
        <p:blipFill>
          <a:blip r:embed="rId8"/>
          <a:stretch>
            <a:fillRect/>
          </a:stretch>
        </p:blipFill>
        <p:spPr>
          <a:xfrm>
            <a:off x="7322279" y="1883655"/>
            <a:ext cx="454111" cy="414071"/>
          </a:xfrm>
          <a:prstGeom prst="rect">
            <a:avLst/>
          </a:prstGeom>
        </p:spPr>
      </p:pic>
      <p:pic>
        <p:nvPicPr>
          <p:cNvPr id="33" name="Picture 2" descr="Facebook - Wikipedia">
            <a:extLst>
              <a:ext uri="{FF2B5EF4-FFF2-40B4-BE49-F238E27FC236}">
                <a16:creationId xmlns:a16="http://schemas.microsoft.com/office/drawing/2014/main" id="{E9591130-68C9-065E-5CE5-2AAE84C32A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8903" y="1511686"/>
            <a:ext cx="472014" cy="4720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nstagram - Free social icons">
            <a:extLst>
              <a:ext uri="{FF2B5EF4-FFF2-40B4-BE49-F238E27FC236}">
                <a16:creationId xmlns:a16="http://schemas.microsoft.com/office/drawing/2014/main" id="{DDE36BC2-4F17-6A2C-FB88-B1B1897665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6187" y="1839668"/>
            <a:ext cx="742716" cy="7427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obile WEBSITE Reddit is not loading, and is stuck on the pulsing red ...">
            <a:extLst>
              <a:ext uri="{FF2B5EF4-FFF2-40B4-BE49-F238E27FC236}">
                <a16:creationId xmlns:a16="http://schemas.microsoft.com/office/drawing/2014/main" id="{5554FC51-BF1E-0341-057A-35F3EA535A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6931" y="2482388"/>
            <a:ext cx="538464" cy="53846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180F4C1F-F695-059D-487C-85C9B598BD06}"/>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1987" y="3501632"/>
            <a:ext cx="472013" cy="469212"/>
          </a:xfrm>
          <a:prstGeom prst="rect">
            <a:avLst/>
          </a:prstGeom>
        </p:spPr>
      </p:pic>
      <p:pic>
        <p:nvPicPr>
          <p:cNvPr id="30" name="Picture 12" descr="Pinterest Logo PNG Vector (SVG) Free Download">
            <a:extLst>
              <a:ext uri="{FF2B5EF4-FFF2-40B4-BE49-F238E27FC236}">
                <a16:creationId xmlns:a16="http://schemas.microsoft.com/office/drawing/2014/main" id="{02796352-4C12-6908-FC99-3EC2291C2AB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9218" y="1560036"/>
            <a:ext cx="484203" cy="4842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78DF2D-B3A4-CAC5-55D8-9FA5E3E021EC}"/>
              </a:ext>
            </a:extLst>
          </p:cNvPr>
          <p:cNvSpPr txBox="1"/>
          <p:nvPr/>
        </p:nvSpPr>
        <p:spPr>
          <a:xfrm>
            <a:off x="1049156" y="5822866"/>
            <a:ext cx="10874044" cy="453183"/>
          </a:xfrm>
          <a:prstGeom prst="rect">
            <a:avLst/>
          </a:prstGeom>
          <a:noFill/>
          <a:ln w="3175">
            <a:noFill/>
            <a:prstDash val="solid"/>
            <a:miter lim="800000"/>
          </a:ln>
        </p:spPr>
        <p:txBody>
          <a:bodyPr vert="horz" wrap="square" lIns="108000" tIns="72000" rIns="144000" bIns="72000" rtlCol="0">
            <a:spAutoFit/>
          </a:bodyPr>
          <a:lstStyle/>
          <a:p>
            <a:pPr marR="0" lvl="0" algn="l" defTabSz="914400" rtl="0" eaLnBrk="1" fontAlgn="auto" latinLnBrk="0" hangingPunct="1">
              <a:lnSpc>
                <a:spcPct val="100000"/>
              </a:lnSpc>
              <a:spcAft>
                <a:spcPts val="0"/>
              </a:spcAft>
              <a:buClr>
                <a:srgbClr val="ED3293"/>
              </a:buClr>
              <a:buSzTx/>
              <a:tabLst/>
              <a:defRPr/>
            </a:pPr>
            <a:r>
              <a:rPr lang="en-US" sz="1000">
                <a:solidFill>
                  <a:schemeClr val="bg1">
                    <a:lumMod val="65000"/>
                  </a:schemeClr>
                </a:solidFill>
              </a:rPr>
              <a:t>*</a:t>
            </a:r>
            <a:r>
              <a:rPr lang="en-US" sz="1000" b="1">
                <a:solidFill>
                  <a:schemeClr val="bg1">
                    <a:lumMod val="65000"/>
                  </a:schemeClr>
                </a:solidFill>
              </a:rPr>
              <a:t>FAME</a:t>
            </a:r>
            <a:r>
              <a:rPr lang="en-US" sz="1000">
                <a:solidFill>
                  <a:schemeClr val="bg1">
                    <a:lumMod val="65000"/>
                  </a:schemeClr>
                </a:solidFill>
              </a:rPr>
              <a:t> is t</a:t>
            </a:r>
            <a:r>
              <a:rPr lang="en-GB" sz="1000">
                <a:solidFill>
                  <a:schemeClr val="bg1">
                    <a:lumMod val="65000"/>
                  </a:schemeClr>
                </a:solidFill>
              </a:rPr>
              <a:t>he % of the sample selecting the brand correctly; </a:t>
            </a:r>
            <a:r>
              <a:rPr lang="en-US" sz="1000">
                <a:solidFill>
                  <a:schemeClr val="bg1">
                    <a:lumMod val="65000"/>
                  </a:schemeClr>
                </a:solidFill>
              </a:rPr>
              <a:t>Main Horizontal axis is based on average correct recognition across all assets, exclude responses faster than 0.20sec</a:t>
            </a:r>
            <a:br>
              <a:rPr lang="en-GB" sz="1000">
                <a:solidFill>
                  <a:schemeClr val="bg1">
                    <a:lumMod val="65000"/>
                  </a:schemeClr>
                </a:solidFill>
              </a:rPr>
            </a:br>
            <a:r>
              <a:rPr lang="en-GB" sz="1000">
                <a:solidFill>
                  <a:schemeClr val="bg1">
                    <a:lumMod val="65000"/>
                  </a:schemeClr>
                </a:solidFill>
              </a:rPr>
              <a:t>** </a:t>
            </a:r>
            <a:r>
              <a:rPr lang="en-GB" sz="1000" b="1">
                <a:solidFill>
                  <a:schemeClr val="bg1">
                    <a:lumMod val="65000"/>
                  </a:schemeClr>
                </a:solidFill>
              </a:rPr>
              <a:t>FLUENCY</a:t>
            </a:r>
            <a:r>
              <a:rPr lang="en-GB" sz="1000">
                <a:solidFill>
                  <a:schemeClr val="bg1">
                    <a:lumMod val="65000"/>
                  </a:schemeClr>
                </a:solidFill>
              </a:rPr>
              <a:t> is the</a:t>
            </a:r>
            <a:r>
              <a:rPr lang="en-US" sz="1000">
                <a:solidFill>
                  <a:schemeClr val="bg1">
                    <a:lumMod val="65000"/>
                  </a:schemeClr>
                </a:solidFill>
              </a:rPr>
              <a:t> inversion of seconds </a:t>
            </a:r>
            <a:r>
              <a:rPr lang="en-GB" sz="1000">
                <a:solidFill>
                  <a:schemeClr val="bg1">
                    <a:lumMod val="65000"/>
                  </a:schemeClr>
                </a:solidFill>
              </a:rPr>
              <a:t>needed to link the specific asset to a brand;</a:t>
            </a:r>
            <a:r>
              <a:rPr lang="en-US" sz="1000">
                <a:solidFill>
                  <a:schemeClr val="bg1">
                    <a:lumMod val="65000"/>
                  </a:schemeClr>
                </a:solidFill>
              </a:rPr>
              <a:t>Main Vertical axis is based on average time across all assets, exclude responses faster than 0.20sec</a:t>
            </a:r>
            <a:endParaRPr kumimoji="0" lang="en-GB" sz="1000" b="0" u="none" strike="noStrike" kern="1200" cap="none" spc="0" normalizeH="0" baseline="0" noProof="0">
              <a:ln>
                <a:noFill/>
              </a:ln>
              <a:solidFill>
                <a:schemeClr val="bg1">
                  <a:lumMod val="65000"/>
                </a:schemeClr>
              </a:solidFill>
              <a:effectLst/>
              <a:uLnTx/>
              <a:uFillTx/>
              <a:latin typeface="Calibri"/>
              <a:ea typeface="+mn-ea"/>
              <a:cs typeface="+mn-cs"/>
            </a:endParaRPr>
          </a:p>
        </p:txBody>
      </p:sp>
      <p:pic>
        <p:nvPicPr>
          <p:cNvPr id="12" name="Graphic 11" descr="Stopwatch 33% with solid fill">
            <a:extLst>
              <a:ext uri="{FF2B5EF4-FFF2-40B4-BE49-F238E27FC236}">
                <a16:creationId xmlns:a16="http://schemas.microsoft.com/office/drawing/2014/main" id="{94287071-783E-AC63-5E1E-257EEA3A6BE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05140" y="5386367"/>
            <a:ext cx="321953" cy="321953"/>
          </a:xfrm>
          <a:prstGeom prst="rect">
            <a:avLst/>
          </a:prstGeom>
        </p:spPr>
      </p:pic>
      <p:sp>
        <p:nvSpPr>
          <p:cNvPr id="9" name="TextBox 8">
            <a:extLst>
              <a:ext uri="{FF2B5EF4-FFF2-40B4-BE49-F238E27FC236}">
                <a16:creationId xmlns:a16="http://schemas.microsoft.com/office/drawing/2014/main" id="{ED53DD95-6553-5056-E1E1-7949367F5FF3}"/>
              </a:ext>
            </a:extLst>
          </p:cNvPr>
          <p:cNvSpPr txBox="1"/>
          <p:nvPr/>
        </p:nvSpPr>
        <p:spPr>
          <a:xfrm rot="5400000">
            <a:off x="5232337" y="4620324"/>
            <a:ext cx="1495135" cy="283906"/>
          </a:xfrm>
          <a:prstGeom prst="rect">
            <a:avLst/>
          </a:prstGeom>
          <a:noFill/>
          <a:ln w="3175">
            <a:noFill/>
            <a:prstDash val="solid"/>
            <a:miter lim="800000"/>
          </a:ln>
        </p:spPr>
        <p:txBody>
          <a:bodyPr vert="horz" wrap="none" lIns="72000" tIns="72000" rIns="72000" bIns="72000" rtlCol="0">
            <a:spAutoFit/>
          </a:bodyPr>
          <a:lstStyle/>
          <a:p>
            <a:pPr algn="l">
              <a:spcBef>
                <a:spcPts val="1200"/>
              </a:spcBef>
              <a:buClr>
                <a:schemeClr val="tx2"/>
              </a:buClr>
            </a:pPr>
            <a:r>
              <a:rPr lang="en-GB" sz="900"/>
              <a:t>Study Average = 2.1 secs</a:t>
            </a:r>
          </a:p>
        </p:txBody>
      </p:sp>
      <p:sp>
        <p:nvSpPr>
          <p:cNvPr id="10" name="TextBox 9">
            <a:extLst>
              <a:ext uri="{FF2B5EF4-FFF2-40B4-BE49-F238E27FC236}">
                <a16:creationId xmlns:a16="http://schemas.microsoft.com/office/drawing/2014/main" id="{E301BDE1-B4E8-A26C-F30C-EB810973E711}"/>
              </a:ext>
            </a:extLst>
          </p:cNvPr>
          <p:cNvSpPr txBox="1"/>
          <p:nvPr/>
        </p:nvSpPr>
        <p:spPr>
          <a:xfrm>
            <a:off x="1014832" y="3641975"/>
            <a:ext cx="1296362" cy="283906"/>
          </a:xfrm>
          <a:prstGeom prst="rect">
            <a:avLst/>
          </a:prstGeom>
          <a:noFill/>
          <a:ln w="3175">
            <a:noFill/>
            <a:prstDash val="solid"/>
            <a:miter lim="800000"/>
          </a:ln>
        </p:spPr>
        <p:txBody>
          <a:bodyPr vert="horz" wrap="none" lIns="72000" tIns="72000" rIns="72000" bIns="72000" rtlCol="0">
            <a:spAutoFit/>
          </a:bodyPr>
          <a:lstStyle/>
          <a:p>
            <a:pPr algn="l">
              <a:spcBef>
                <a:spcPts val="1200"/>
              </a:spcBef>
              <a:buClr>
                <a:schemeClr val="tx2"/>
              </a:buClr>
            </a:pPr>
            <a:r>
              <a:rPr lang="en-GB" sz="900"/>
              <a:t>Study Average = 41% </a:t>
            </a:r>
          </a:p>
        </p:txBody>
      </p:sp>
    </p:spTree>
    <p:extLst>
      <p:ext uri="{BB962C8B-B14F-4D97-AF65-F5344CB8AC3E}">
        <p14:creationId xmlns:p14="http://schemas.microsoft.com/office/powerpoint/2010/main" val="31555185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5914F5-4BF3-0C70-DE1D-A5F5ACEA7193}"/>
              </a:ext>
            </a:extLst>
          </p:cNvPr>
          <p:cNvGrpSpPr/>
          <p:nvPr/>
        </p:nvGrpSpPr>
        <p:grpSpPr>
          <a:xfrm>
            <a:off x="1049154" y="1617044"/>
            <a:ext cx="10106523" cy="3824942"/>
            <a:chOff x="1567869" y="-123841"/>
            <a:chExt cx="6153793" cy="3909745"/>
          </a:xfrm>
        </p:grpSpPr>
        <p:sp>
          <p:nvSpPr>
            <p:cNvPr id="4" name="Rectangle Broaden">
              <a:extLst>
                <a:ext uri="{FF2B5EF4-FFF2-40B4-BE49-F238E27FC236}">
                  <a16:creationId xmlns:a16="http://schemas.microsoft.com/office/drawing/2014/main" id="{7A1C9333-C647-9660-D958-9D89580E5904}"/>
                </a:ext>
              </a:extLst>
            </p:cNvPr>
            <p:cNvSpPr/>
            <p:nvPr/>
          </p:nvSpPr>
          <p:spPr>
            <a:xfrm>
              <a:off x="4493459" y="2176152"/>
              <a:ext cx="3228203" cy="1609752"/>
            </a:xfrm>
            <a:prstGeom prst="rect">
              <a:avLst/>
            </a:prstGeom>
            <a:solidFill>
              <a:srgbClr val="FCC6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29000"/>
                  </a:solidFill>
                  <a:effectLst/>
                  <a:uLnTx/>
                  <a:uFillTx/>
                  <a:latin typeface="+mj-lt"/>
                  <a:ea typeface="+mn-ea"/>
                  <a:cs typeface="+mn-cs"/>
                </a:rPr>
                <a:t>CAN WE GROW FAME?</a:t>
              </a:r>
            </a:p>
          </p:txBody>
        </p:sp>
        <p:sp>
          <p:nvSpPr>
            <p:cNvPr id="5" name="Rectangle Cancel">
              <a:extLst>
                <a:ext uri="{FF2B5EF4-FFF2-40B4-BE49-F238E27FC236}">
                  <a16:creationId xmlns:a16="http://schemas.microsoft.com/office/drawing/2014/main" id="{4D8CE912-57FD-2A16-6F8E-34DC98434A06}"/>
                </a:ext>
              </a:extLst>
            </p:cNvPr>
            <p:cNvSpPr/>
            <p:nvPr/>
          </p:nvSpPr>
          <p:spPr>
            <a:xfrm>
              <a:off x="1567869" y="2176150"/>
              <a:ext cx="2925589" cy="1609753"/>
            </a:xfrm>
            <a:prstGeom prst="rect">
              <a:avLst/>
            </a:prstGeom>
            <a:solidFill>
              <a:srgbClr val="FF505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F3B3B"/>
                  </a:solidFill>
                  <a:effectLst/>
                  <a:uLnTx/>
                  <a:uFillTx/>
                  <a:latin typeface="+mj-lt"/>
                  <a:ea typeface="+mn-ea"/>
                  <a:cs typeface="+mn-cs"/>
                </a:rPr>
                <a:t>SHOULD WE CANCEL OR KEEP?</a:t>
              </a:r>
            </a:p>
          </p:txBody>
        </p:sp>
        <p:sp>
          <p:nvSpPr>
            <p:cNvPr id="6" name="Rectangle Strengthen">
              <a:extLst>
                <a:ext uri="{FF2B5EF4-FFF2-40B4-BE49-F238E27FC236}">
                  <a16:creationId xmlns:a16="http://schemas.microsoft.com/office/drawing/2014/main" id="{D6B96F90-A901-77D3-086E-288C4EFA73B1}"/>
                </a:ext>
              </a:extLst>
            </p:cNvPr>
            <p:cNvSpPr/>
            <p:nvPr/>
          </p:nvSpPr>
          <p:spPr>
            <a:xfrm>
              <a:off x="4497954" y="-123841"/>
              <a:ext cx="3223708" cy="2299992"/>
            </a:xfrm>
            <a:prstGeom prst="rect">
              <a:avLst/>
            </a:prstGeom>
            <a:solidFill>
              <a:srgbClr val="92D05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339966"/>
                  </a:solidFill>
                  <a:effectLst/>
                  <a:uLnTx/>
                  <a:uFillTx/>
                  <a:latin typeface="+mj-lt"/>
                  <a:ea typeface="+mn-ea"/>
                  <a:cs typeface="+mn-cs"/>
                </a:rPr>
                <a:t>CAN WE STRENGTHEN EVEN FURTHER?</a:t>
              </a:r>
            </a:p>
          </p:txBody>
        </p:sp>
        <p:sp>
          <p:nvSpPr>
            <p:cNvPr id="7" name="Rectangle Accelerate">
              <a:extLst>
                <a:ext uri="{FF2B5EF4-FFF2-40B4-BE49-F238E27FC236}">
                  <a16:creationId xmlns:a16="http://schemas.microsoft.com/office/drawing/2014/main" id="{089F7076-47A1-C717-A6F0-DB08D403C408}"/>
                </a:ext>
              </a:extLst>
            </p:cNvPr>
            <p:cNvSpPr/>
            <p:nvPr/>
          </p:nvSpPr>
          <p:spPr>
            <a:xfrm>
              <a:off x="1567870" y="-123841"/>
              <a:ext cx="2930084" cy="2299990"/>
            </a:xfrm>
            <a:prstGeom prst="rect">
              <a:avLst/>
            </a:prstGeom>
            <a:solidFill>
              <a:srgbClr val="FF82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FF6600"/>
                  </a:solidFill>
                  <a:effectLst/>
                  <a:uLnTx/>
                  <a:uFillTx/>
                  <a:latin typeface="+mj-lt"/>
                  <a:ea typeface="+mn-ea"/>
                  <a:cs typeface="+mn-cs"/>
                </a:rPr>
                <a:t>CAN WE MAKE EDITS TO DEVELOP FLUENCY? </a:t>
              </a:r>
            </a:p>
          </p:txBody>
        </p:sp>
      </p:grpSp>
      <p:graphicFrame>
        <p:nvGraphicFramePr>
          <p:cNvPr id="10" name="DAT chart">
            <a:extLst>
              <a:ext uri="{FF2B5EF4-FFF2-40B4-BE49-F238E27FC236}">
                <a16:creationId xmlns:a16="http://schemas.microsoft.com/office/drawing/2014/main" id="{60C32DF7-5C4E-BC5E-72BC-004683490BB9}"/>
              </a:ext>
            </a:extLst>
          </p:cNvPr>
          <p:cNvGraphicFramePr/>
          <p:nvPr>
            <p:extLst>
              <p:ext uri="{D42A27DB-BD31-4B8C-83A1-F6EECF244321}">
                <p14:modId xmlns:p14="http://schemas.microsoft.com/office/powerpoint/2010/main" val="2333611153"/>
              </p:ext>
            </p:extLst>
          </p:nvPr>
        </p:nvGraphicFramePr>
        <p:xfrm>
          <a:off x="731418" y="1386091"/>
          <a:ext cx="10664788" cy="4331417"/>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p:txBody>
          <a:bodyPr>
            <a:normAutofit/>
          </a:bodyPr>
          <a:lstStyle/>
          <a:p>
            <a:r>
              <a:rPr lang="en-GB" sz="2000"/>
              <a:t>Fame x Fluency Grid | </a:t>
            </a:r>
            <a:r>
              <a:rPr lang="en-GB" sz="2000" b="0"/>
              <a:t>Though the asset is correctly attributed to Twitter incredibly quickly, seeing </a:t>
            </a:r>
            <a:r>
              <a:rPr lang="en-GB" sz="2000" b="0" i="1"/>
              <a:t>Tweet</a:t>
            </a:r>
            <a:r>
              <a:rPr lang="en-GB" sz="2000" b="0"/>
              <a:t> stand clear of other competitor phrases</a:t>
            </a:r>
          </a:p>
        </p:txBody>
      </p:sp>
      <p:sp>
        <p:nvSpPr>
          <p:cNvPr id="13" name="Rectangle 12">
            <a:extLst>
              <a:ext uri="{FF2B5EF4-FFF2-40B4-BE49-F238E27FC236}">
                <a16:creationId xmlns:a16="http://schemas.microsoft.com/office/drawing/2014/main" id="{D62EA21F-BC8E-DF2C-0A45-2A87F91BBE0C}"/>
              </a:ext>
            </a:extLst>
          </p:cNvPr>
          <p:cNvSpPr/>
          <p:nvPr/>
        </p:nvSpPr>
        <p:spPr bwMode="gray">
          <a:xfrm rot="16200000">
            <a:off x="-629865" y="3391650"/>
            <a:ext cx="2508144" cy="320297"/>
          </a:xfrm>
          <a:prstGeom prst="rect">
            <a:avLst/>
          </a:prstGeom>
          <a:no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pPr>
            <a:r>
              <a:rPr lang="en-GB" sz="1000" baseline="0">
                <a:solidFill>
                  <a:schemeClr val="tx2">
                    <a:lumMod val="60000"/>
                    <a:lumOff val="40000"/>
                  </a:schemeClr>
                </a:solidFill>
              </a:rPr>
              <a:t>% Correctly attributing asset to brand</a:t>
            </a:r>
          </a:p>
        </p:txBody>
      </p:sp>
      <p:pic>
        <p:nvPicPr>
          <p:cNvPr id="15" name="Graphic 14" descr="Scientific Thought with solid fill">
            <a:extLst>
              <a:ext uri="{FF2B5EF4-FFF2-40B4-BE49-F238E27FC236}">
                <a16:creationId xmlns:a16="http://schemas.microsoft.com/office/drawing/2014/main" id="{2CFB23FE-4B3A-2D88-56BA-1E4290C534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590" y="3820983"/>
            <a:ext cx="366946" cy="366946"/>
          </a:xfrm>
          <a:prstGeom prst="rect">
            <a:avLst/>
          </a:prstGeom>
        </p:spPr>
      </p:pic>
      <p:sp>
        <p:nvSpPr>
          <p:cNvPr id="2" name="TextBox 1">
            <a:extLst>
              <a:ext uri="{FF2B5EF4-FFF2-40B4-BE49-F238E27FC236}">
                <a16:creationId xmlns:a16="http://schemas.microsoft.com/office/drawing/2014/main" id="{864ED021-8555-7425-7F39-282C497EDAEC}"/>
              </a:ext>
            </a:extLst>
          </p:cNvPr>
          <p:cNvSpPr txBox="1"/>
          <p:nvPr/>
        </p:nvSpPr>
        <p:spPr>
          <a:xfrm>
            <a:off x="1049156" y="5822866"/>
            <a:ext cx="10874044" cy="453183"/>
          </a:xfrm>
          <a:prstGeom prst="rect">
            <a:avLst/>
          </a:prstGeom>
          <a:noFill/>
          <a:ln w="3175">
            <a:noFill/>
            <a:prstDash val="solid"/>
            <a:miter lim="800000"/>
          </a:ln>
        </p:spPr>
        <p:txBody>
          <a:bodyPr vert="horz" wrap="square" lIns="108000" tIns="72000" rIns="144000" bIns="72000" rtlCol="0">
            <a:spAutoFit/>
          </a:bodyPr>
          <a:lstStyle/>
          <a:p>
            <a:pPr marR="0" lvl="0" algn="l" defTabSz="914400" rtl="0" eaLnBrk="1" fontAlgn="auto" latinLnBrk="0" hangingPunct="1">
              <a:lnSpc>
                <a:spcPct val="100000"/>
              </a:lnSpc>
              <a:spcAft>
                <a:spcPts val="0"/>
              </a:spcAft>
              <a:buClr>
                <a:srgbClr val="ED3293"/>
              </a:buClr>
              <a:buSzTx/>
              <a:tabLst/>
              <a:defRPr/>
            </a:pPr>
            <a:r>
              <a:rPr lang="en-US" sz="1000">
                <a:solidFill>
                  <a:schemeClr val="bg1">
                    <a:lumMod val="65000"/>
                  </a:schemeClr>
                </a:solidFill>
              </a:rPr>
              <a:t>*</a:t>
            </a:r>
            <a:r>
              <a:rPr lang="en-US" sz="1000" b="1">
                <a:solidFill>
                  <a:schemeClr val="bg1">
                    <a:lumMod val="65000"/>
                  </a:schemeClr>
                </a:solidFill>
              </a:rPr>
              <a:t>FAME</a:t>
            </a:r>
            <a:r>
              <a:rPr lang="en-US" sz="1000">
                <a:solidFill>
                  <a:schemeClr val="bg1">
                    <a:lumMod val="65000"/>
                  </a:schemeClr>
                </a:solidFill>
              </a:rPr>
              <a:t> is t</a:t>
            </a:r>
            <a:r>
              <a:rPr lang="en-GB" sz="1000">
                <a:solidFill>
                  <a:schemeClr val="bg1">
                    <a:lumMod val="65000"/>
                  </a:schemeClr>
                </a:solidFill>
              </a:rPr>
              <a:t>he % of the sample selecting the brand correctly; </a:t>
            </a:r>
            <a:r>
              <a:rPr lang="en-US" sz="1000">
                <a:solidFill>
                  <a:schemeClr val="bg1">
                    <a:lumMod val="65000"/>
                  </a:schemeClr>
                </a:solidFill>
              </a:rPr>
              <a:t>Main Horizontal axis is based on average correct recognition across all assets, exclude responses faster than 0.20sec</a:t>
            </a:r>
            <a:br>
              <a:rPr lang="en-GB" sz="1000">
                <a:solidFill>
                  <a:schemeClr val="bg1">
                    <a:lumMod val="65000"/>
                  </a:schemeClr>
                </a:solidFill>
              </a:rPr>
            </a:br>
            <a:r>
              <a:rPr lang="en-GB" sz="1000">
                <a:solidFill>
                  <a:schemeClr val="bg1">
                    <a:lumMod val="65000"/>
                  </a:schemeClr>
                </a:solidFill>
              </a:rPr>
              <a:t>** </a:t>
            </a:r>
            <a:r>
              <a:rPr lang="en-GB" sz="1000" b="1">
                <a:solidFill>
                  <a:schemeClr val="bg1">
                    <a:lumMod val="65000"/>
                  </a:schemeClr>
                </a:solidFill>
              </a:rPr>
              <a:t>FLUENCY</a:t>
            </a:r>
            <a:r>
              <a:rPr lang="en-GB" sz="1000">
                <a:solidFill>
                  <a:schemeClr val="bg1">
                    <a:lumMod val="65000"/>
                  </a:schemeClr>
                </a:solidFill>
              </a:rPr>
              <a:t> is the</a:t>
            </a:r>
            <a:r>
              <a:rPr lang="en-US" sz="1000">
                <a:solidFill>
                  <a:schemeClr val="bg1">
                    <a:lumMod val="65000"/>
                  </a:schemeClr>
                </a:solidFill>
              </a:rPr>
              <a:t> inversion of seconds </a:t>
            </a:r>
            <a:r>
              <a:rPr lang="en-GB" sz="1000">
                <a:solidFill>
                  <a:schemeClr val="bg1">
                    <a:lumMod val="65000"/>
                  </a:schemeClr>
                </a:solidFill>
              </a:rPr>
              <a:t>needed to link the specific asset to a brand;</a:t>
            </a:r>
            <a:r>
              <a:rPr lang="en-US" sz="1000">
                <a:solidFill>
                  <a:schemeClr val="bg1">
                    <a:lumMod val="65000"/>
                  </a:schemeClr>
                </a:solidFill>
              </a:rPr>
              <a:t>Main Vertical axis is based on average time across all assets, exclude responses faster than 0.20sec</a:t>
            </a:r>
            <a:endParaRPr kumimoji="0" lang="en-GB" sz="1000" b="0" u="none" strike="noStrike" kern="1200" cap="none" spc="0" normalizeH="0" baseline="0" noProof="0">
              <a:ln>
                <a:noFill/>
              </a:ln>
              <a:solidFill>
                <a:schemeClr val="bg1">
                  <a:lumMod val="65000"/>
                </a:schemeClr>
              </a:solidFill>
              <a:effectLst/>
              <a:uLnTx/>
              <a:uFillTx/>
              <a:latin typeface="Calibri"/>
              <a:ea typeface="+mn-ea"/>
              <a:cs typeface="+mn-cs"/>
            </a:endParaRPr>
          </a:p>
        </p:txBody>
      </p:sp>
      <p:pic>
        <p:nvPicPr>
          <p:cNvPr id="9" name="Graphic 8" descr="Stopwatch 33% with solid fill">
            <a:extLst>
              <a:ext uri="{FF2B5EF4-FFF2-40B4-BE49-F238E27FC236}">
                <a16:creationId xmlns:a16="http://schemas.microsoft.com/office/drawing/2014/main" id="{C9A9A134-64B3-5322-5FEF-EADEB37B07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5140" y="5386367"/>
            <a:ext cx="321953" cy="321953"/>
          </a:xfrm>
          <a:prstGeom prst="rect">
            <a:avLst/>
          </a:prstGeom>
        </p:spPr>
      </p:pic>
      <p:sp>
        <p:nvSpPr>
          <p:cNvPr id="8" name="TextBox 7">
            <a:extLst>
              <a:ext uri="{FF2B5EF4-FFF2-40B4-BE49-F238E27FC236}">
                <a16:creationId xmlns:a16="http://schemas.microsoft.com/office/drawing/2014/main" id="{EFB36786-5D47-9F31-D94C-6FE372C60AF3}"/>
              </a:ext>
            </a:extLst>
          </p:cNvPr>
          <p:cNvSpPr txBox="1"/>
          <p:nvPr/>
        </p:nvSpPr>
        <p:spPr>
          <a:xfrm rot="5400000">
            <a:off x="5232337" y="2220021"/>
            <a:ext cx="1495135" cy="283906"/>
          </a:xfrm>
          <a:prstGeom prst="rect">
            <a:avLst/>
          </a:prstGeom>
          <a:noFill/>
          <a:ln w="3175">
            <a:noFill/>
            <a:prstDash val="solid"/>
            <a:miter lim="800000"/>
          </a:ln>
        </p:spPr>
        <p:txBody>
          <a:bodyPr vert="horz" wrap="none" lIns="72000" tIns="72000" rIns="72000" bIns="72000" rtlCol="0">
            <a:spAutoFit/>
          </a:bodyPr>
          <a:lstStyle/>
          <a:p>
            <a:pPr algn="l">
              <a:spcBef>
                <a:spcPts val="1200"/>
              </a:spcBef>
              <a:buClr>
                <a:schemeClr val="tx2"/>
              </a:buClr>
            </a:pPr>
            <a:r>
              <a:rPr lang="en-GB" sz="900"/>
              <a:t>Study Average = 2.1 secs</a:t>
            </a:r>
          </a:p>
        </p:txBody>
      </p:sp>
      <p:sp>
        <p:nvSpPr>
          <p:cNvPr id="11" name="TextBox 10">
            <a:extLst>
              <a:ext uri="{FF2B5EF4-FFF2-40B4-BE49-F238E27FC236}">
                <a16:creationId xmlns:a16="http://schemas.microsoft.com/office/drawing/2014/main" id="{361F9C40-0FC5-B60E-9E4F-202D6981C67E}"/>
              </a:ext>
            </a:extLst>
          </p:cNvPr>
          <p:cNvSpPr txBox="1"/>
          <p:nvPr/>
        </p:nvSpPr>
        <p:spPr>
          <a:xfrm>
            <a:off x="1014832" y="3641975"/>
            <a:ext cx="1296362" cy="283906"/>
          </a:xfrm>
          <a:prstGeom prst="rect">
            <a:avLst/>
          </a:prstGeom>
          <a:noFill/>
          <a:ln w="3175">
            <a:noFill/>
            <a:prstDash val="solid"/>
            <a:miter lim="800000"/>
          </a:ln>
        </p:spPr>
        <p:txBody>
          <a:bodyPr vert="horz" wrap="none" lIns="72000" tIns="72000" rIns="72000" bIns="72000" rtlCol="0">
            <a:spAutoFit/>
          </a:bodyPr>
          <a:lstStyle/>
          <a:p>
            <a:pPr algn="l">
              <a:spcBef>
                <a:spcPts val="1200"/>
              </a:spcBef>
              <a:buClr>
                <a:schemeClr val="tx2"/>
              </a:buClr>
            </a:pPr>
            <a:r>
              <a:rPr lang="en-GB" sz="900"/>
              <a:t>Study Average = 41% </a:t>
            </a:r>
          </a:p>
        </p:txBody>
      </p:sp>
      <p:sp>
        <p:nvSpPr>
          <p:cNvPr id="12" name="Rectangle 11">
            <a:extLst>
              <a:ext uri="{FF2B5EF4-FFF2-40B4-BE49-F238E27FC236}">
                <a16:creationId xmlns:a16="http://schemas.microsoft.com/office/drawing/2014/main" id="{C0F4B46C-AB41-87D5-99E1-835F3A965EFA}"/>
              </a:ext>
            </a:extLst>
          </p:cNvPr>
          <p:cNvSpPr/>
          <p:nvPr/>
        </p:nvSpPr>
        <p:spPr bwMode="gray">
          <a:xfrm>
            <a:off x="4306448" y="5615203"/>
            <a:ext cx="3645565" cy="320297"/>
          </a:xfrm>
          <a:prstGeom prst="rect">
            <a:avLst/>
          </a:prstGeom>
          <a:noFill/>
          <a:ln w="19050" cap="flat" cmpd="sng" algn="ctr">
            <a:noFill/>
            <a:prstDash val="solid"/>
            <a:miter lim="800000"/>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R="0" algn="l" fontAlgn="auto">
              <a:lnSpc>
                <a:spcPct val="100000"/>
              </a:lnSpc>
              <a:spcBef>
                <a:spcPts val="1200"/>
              </a:spcBef>
              <a:spcAft>
                <a:spcPts val="600"/>
              </a:spcAft>
              <a:buClr>
                <a:schemeClr val="tx2"/>
              </a:buClr>
              <a:buSzPct val="25000"/>
              <a:tabLst/>
            </a:pPr>
            <a:r>
              <a:rPr lang="en-GB" sz="1000" baseline="0" dirty="0">
                <a:solidFill>
                  <a:schemeClr val="tx2">
                    <a:lumMod val="60000"/>
                    <a:lumOff val="40000"/>
                  </a:schemeClr>
                </a:solidFill>
              </a:rPr>
              <a:t>Average seconds taken to correctly attribute asset to brand</a:t>
            </a:r>
          </a:p>
        </p:txBody>
      </p:sp>
    </p:spTree>
    <p:extLst>
      <p:ext uri="{BB962C8B-B14F-4D97-AF65-F5344CB8AC3E}">
        <p14:creationId xmlns:p14="http://schemas.microsoft.com/office/powerpoint/2010/main" val="3738031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5462AD-1561-0F64-5F13-A584977EDE93}"/>
              </a:ext>
            </a:extLst>
          </p:cNvPr>
          <p:cNvSpPr/>
          <p:nvPr/>
        </p:nvSpPr>
        <p:spPr bwMode="gray">
          <a:xfrm>
            <a:off x="0" y="-47298"/>
            <a:ext cx="12192000" cy="6905298"/>
          </a:xfrm>
          <a:prstGeom prst="rect">
            <a:avLst/>
          </a:prstGeom>
          <a:solidFill>
            <a:srgbClr val="ED3293"/>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FFF6C6FA-7401-F03E-D7F3-F966D932C5A3}"/>
              </a:ext>
            </a:extLst>
          </p:cNvPr>
          <p:cNvSpPr>
            <a:spLocks noGrp="1"/>
          </p:cNvSpPr>
          <p:nvPr>
            <p:ph type="title"/>
          </p:nvPr>
        </p:nvSpPr>
        <p:spPr>
          <a:xfrm>
            <a:off x="263524" y="176350"/>
            <a:ext cx="11701168" cy="1116000"/>
          </a:xfrm>
        </p:spPr>
        <p:txBody>
          <a:bodyPr>
            <a:normAutofit/>
          </a:bodyPr>
          <a:lstStyle/>
          <a:p>
            <a:r>
              <a:rPr lang="en-GB" sz="2200" b="0">
                <a:solidFill>
                  <a:schemeClr val="bg1"/>
                </a:solidFill>
              </a:rPr>
              <a:t>Moving away from the bird logo and </a:t>
            </a:r>
            <a:r>
              <a:rPr lang="en-GB" sz="2200" b="0" i="1">
                <a:solidFill>
                  <a:schemeClr val="bg1"/>
                </a:solidFill>
              </a:rPr>
              <a:t>tweet</a:t>
            </a:r>
            <a:r>
              <a:rPr lang="en-GB" sz="2200" b="0">
                <a:solidFill>
                  <a:schemeClr val="bg1"/>
                </a:solidFill>
              </a:rPr>
              <a:t> phrase is likely to damage the social media platform’s Distinctiveness and Emotional Appeal</a:t>
            </a:r>
          </a:p>
        </p:txBody>
      </p:sp>
      <p:grpSp>
        <p:nvGrpSpPr>
          <p:cNvPr id="2" name="Group 1">
            <a:extLst>
              <a:ext uri="{FF2B5EF4-FFF2-40B4-BE49-F238E27FC236}">
                <a16:creationId xmlns:a16="http://schemas.microsoft.com/office/drawing/2014/main" id="{B1EBA126-C8FA-ED32-8B22-5768C3B9DBB0}"/>
              </a:ext>
            </a:extLst>
          </p:cNvPr>
          <p:cNvGrpSpPr/>
          <p:nvPr/>
        </p:nvGrpSpPr>
        <p:grpSpPr>
          <a:xfrm>
            <a:off x="310649" y="1320402"/>
            <a:ext cx="11570702" cy="4698388"/>
            <a:chOff x="513411" y="1320402"/>
            <a:chExt cx="11570702" cy="4698388"/>
          </a:xfrm>
        </p:grpSpPr>
        <p:sp>
          <p:nvSpPr>
            <p:cNvPr id="11" name="Rectangle 10">
              <a:extLst>
                <a:ext uri="{FF2B5EF4-FFF2-40B4-BE49-F238E27FC236}">
                  <a16:creationId xmlns:a16="http://schemas.microsoft.com/office/drawing/2014/main" id="{C72DFF1F-8951-867F-D275-B2E13B5BC41D}"/>
                </a:ext>
              </a:extLst>
            </p:cNvPr>
            <p:cNvSpPr/>
            <p:nvPr/>
          </p:nvSpPr>
          <p:spPr bwMode="gray">
            <a:xfrm>
              <a:off x="513412" y="1841442"/>
              <a:ext cx="1945059" cy="1800000"/>
            </a:xfrm>
            <a:prstGeom prst="rect">
              <a:avLst/>
            </a:prstGeom>
            <a:solidFill>
              <a:schemeClr val="accent3">
                <a:lumMod val="20000"/>
                <a:lumOff val="80000"/>
              </a:schemeClr>
            </a:solidFill>
            <a:ln w="38100">
              <a:solidFill>
                <a:schemeClr val="accent3">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0A2A3532-B95B-0B43-EDAA-D30D0582D4B1}"/>
                </a:ext>
              </a:extLst>
            </p:cNvPr>
            <p:cNvSpPr/>
            <p:nvPr/>
          </p:nvSpPr>
          <p:spPr bwMode="gray">
            <a:xfrm>
              <a:off x="513411" y="4218790"/>
              <a:ext cx="1945059" cy="1800000"/>
            </a:xfrm>
            <a:prstGeom prst="rect">
              <a:avLst/>
            </a:prstGeom>
            <a:solidFill>
              <a:schemeClr val="accent3">
                <a:lumMod val="20000"/>
                <a:lumOff val="80000"/>
              </a:schemeClr>
            </a:solidFill>
            <a:ln w="38100">
              <a:solidFill>
                <a:schemeClr val="accent3">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srgbClr val="292929"/>
                  </a:solidFill>
                  <a:effectLst/>
                  <a:uLnTx/>
                  <a:uFillTx/>
                  <a:latin typeface="Arial"/>
                  <a:ea typeface="+mn-ea"/>
                  <a:cs typeface="+mn-cs"/>
                </a:rPr>
                <a:t>Tweet</a:t>
              </a:r>
            </a:p>
          </p:txBody>
        </p:sp>
        <p:sp>
          <p:nvSpPr>
            <p:cNvPr id="15" name="Rectangle 14">
              <a:extLst>
                <a:ext uri="{FF2B5EF4-FFF2-40B4-BE49-F238E27FC236}">
                  <a16:creationId xmlns:a16="http://schemas.microsoft.com/office/drawing/2014/main" id="{58BD72F9-732A-903B-A30B-3D114BA8B157}"/>
                </a:ext>
              </a:extLst>
            </p:cNvPr>
            <p:cNvSpPr/>
            <p:nvPr/>
          </p:nvSpPr>
          <p:spPr bwMode="gray">
            <a:xfrm>
              <a:off x="2644979" y="1841442"/>
              <a:ext cx="3126103" cy="1800000"/>
            </a:xfrm>
            <a:prstGeom prst="rect">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ED3293"/>
                  </a:solidFill>
                  <a:effectLst/>
                  <a:uLnTx/>
                  <a:uFillTx/>
                  <a:latin typeface="Arial"/>
                  <a:ea typeface="+mn-ea"/>
                  <a:cs typeface="+mn-cs"/>
                </a:rPr>
                <a:t>Both Logos perform almost identically for Fame, competing at the very top of the category.</a:t>
              </a:r>
            </a:p>
          </p:txBody>
        </p:sp>
        <p:sp>
          <p:nvSpPr>
            <p:cNvPr id="33" name="TextBox 32">
              <a:extLst>
                <a:ext uri="{FF2B5EF4-FFF2-40B4-BE49-F238E27FC236}">
                  <a16:creationId xmlns:a16="http://schemas.microsoft.com/office/drawing/2014/main" id="{83F9A0E6-CB24-D39D-66B9-94608760998B}"/>
                </a:ext>
              </a:extLst>
            </p:cNvPr>
            <p:cNvSpPr txBox="1"/>
            <p:nvPr/>
          </p:nvSpPr>
          <p:spPr>
            <a:xfrm>
              <a:off x="2644979" y="1320402"/>
              <a:ext cx="3126103" cy="391628"/>
            </a:xfrm>
            <a:prstGeom prst="rect">
              <a:avLst/>
            </a:prstGeom>
            <a:noFill/>
            <a:ln w="3175">
              <a:noFill/>
              <a:prstDash val="solid"/>
              <a:miter lim="800000"/>
            </a:ln>
          </p:spPr>
          <p:txBody>
            <a:bodyPr vert="horz" wrap="square" lIns="72000" tIns="72000" rIns="72000" bIns="72000" rtlCol="0">
              <a:spAutoFit/>
            </a:bodyPr>
            <a:lstStyle/>
            <a:p>
              <a:pPr marL="0" marR="0" lvl="0" indent="0" algn="ctr" defTabSz="914400" rtl="0" eaLnBrk="1" fontAlgn="auto" latinLnBrk="0" hangingPunct="1">
                <a:lnSpc>
                  <a:spcPct val="100000"/>
                </a:lnSpc>
                <a:spcBef>
                  <a:spcPts val="1200"/>
                </a:spcBef>
                <a:spcAft>
                  <a:spcPts val="0"/>
                </a:spcAft>
                <a:buClr>
                  <a:srgbClr val="ED3293"/>
                </a:buClr>
                <a:buSzTx/>
                <a:buFontTx/>
                <a:buNone/>
                <a:tabLst/>
                <a:defRPr/>
              </a:pPr>
              <a:r>
                <a:rPr kumimoji="0" lang="en-GB" sz="1600" b="0" i="0" u="none" strike="noStrike" kern="1200" cap="none" spc="0" normalizeH="0" baseline="0" noProof="0">
                  <a:ln>
                    <a:noFill/>
                  </a:ln>
                  <a:solidFill>
                    <a:srgbClr val="FFFFFF"/>
                  </a:solidFill>
                  <a:effectLst/>
                  <a:uLnTx/>
                  <a:uFillTx/>
                  <a:latin typeface="Arial Black"/>
                  <a:ea typeface="+mn-ea"/>
                  <a:cs typeface="+mn-cs"/>
                </a:rPr>
                <a:t>Fame</a:t>
              </a:r>
            </a:p>
          </p:txBody>
        </p:sp>
        <p:pic>
          <p:nvPicPr>
            <p:cNvPr id="4" name="Picture 4">
              <a:extLst>
                <a:ext uri="{FF2B5EF4-FFF2-40B4-BE49-F238E27FC236}">
                  <a16:creationId xmlns:a16="http://schemas.microsoft.com/office/drawing/2014/main" id="{8037F547-F868-B2CC-2D92-53E71A48AC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84" y="2394512"/>
              <a:ext cx="750027" cy="616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C4CBA2-7642-88A2-3D8F-06D7224DA8AC}"/>
                </a:ext>
              </a:extLst>
            </p:cNvPr>
            <p:cNvPicPr>
              <a:picLocks noChangeAspect="1"/>
            </p:cNvPicPr>
            <p:nvPr/>
          </p:nvPicPr>
          <p:blipFill>
            <a:blip r:embed="rId4"/>
            <a:stretch>
              <a:fillRect/>
            </a:stretch>
          </p:blipFill>
          <p:spPr>
            <a:xfrm>
              <a:off x="1558827" y="2346530"/>
              <a:ext cx="750027" cy="683896"/>
            </a:xfrm>
            <a:prstGeom prst="rect">
              <a:avLst/>
            </a:prstGeom>
          </p:spPr>
        </p:pic>
        <p:sp>
          <p:nvSpPr>
            <p:cNvPr id="21" name="Rectangle 20">
              <a:extLst>
                <a:ext uri="{FF2B5EF4-FFF2-40B4-BE49-F238E27FC236}">
                  <a16:creationId xmlns:a16="http://schemas.microsoft.com/office/drawing/2014/main" id="{BC7EE0EC-4D4B-46EB-3013-595A0ADD2217}"/>
                </a:ext>
              </a:extLst>
            </p:cNvPr>
            <p:cNvSpPr/>
            <p:nvPr/>
          </p:nvSpPr>
          <p:spPr bwMode="gray">
            <a:xfrm>
              <a:off x="5798611" y="1841442"/>
              <a:ext cx="3126103" cy="1800000"/>
            </a:xfrm>
            <a:prstGeom prst="rect">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ED3293"/>
                  </a:solidFill>
                  <a:effectLst/>
                  <a:uLnTx/>
                  <a:uFillTx/>
                  <a:latin typeface="Arial"/>
                  <a:ea typeface="+mn-ea"/>
                  <a:cs typeface="+mn-cs"/>
                </a:rPr>
                <a:t>Twitter’s Bird Logos elicits a far more positive response than the X Logo, with many appreciating the Twitter before the re-brand.</a:t>
              </a:r>
            </a:p>
          </p:txBody>
        </p:sp>
        <p:sp>
          <p:nvSpPr>
            <p:cNvPr id="22" name="Rectangle 21">
              <a:extLst>
                <a:ext uri="{FF2B5EF4-FFF2-40B4-BE49-F238E27FC236}">
                  <a16:creationId xmlns:a16="http://schemas.microsoft.com/office/drawing/2014/main" id="{F1282F98-7281-04CD-C8FC-7EA828675E32}"/>
                </a:ext>
              </a:extLst>
            </p:cNvPr>
            <p:cNvSpPr/>
            <p:nvPr/>
          </p:nvSpPr>
          <p:spPr bwMode="gray">
            <a:xfrm>
              <a:off x="8952243" y="1841442"/>
              <a:ext cx="3126103" cy="1800000"/>
            </a:xfrm>
            <a:prstGeom prst="rect">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ED3293"/>
                  </a:solidFill>
                  <a:effectLst/>
                  <a:uLnTx/>
                  <a:uFillTx/>
                  <a:latin typeface="Arial"/>
                  <a:ea typeface="+mn-ea"/>
                  <a:cs typeface="+mn-cs"/>
                </a:rPr>
                <a:t>Like Fame, both Logos are quick to be correctly attributed, seeing them cluster towards the top of the set.</a:t>
              </a:r>
            </a:p>
          </p:txBody>
        </p:sp>
        <p:sp>
          <p:nvSpPr>
            <p:cNvPr id="23" name="TextBox 22">
              <a:extLst>
                <a:ext uri="{FF2B5EF4-FFF2-40B4-BE49-F238E27FC236}">
                  <a16:creationId xmlns:a16="http://schemas.microsoft.com/office/drawing/2014/main" id="{07087AAE-07B3-3312-A608-A83C5DE28B20}"/>
                </a:ext>
              </a:extLst>
            </p:cNvPr>
            <p:cNvSpPr txBox="1"/>
            <p:nvPr/>
          </p:nvSpPr>
          <p:spPr>
            <a:xfrm>
              <a:off x="5798611" y="1320402"/>
              <a:ext cx="3126103" cy="391628"/>
            </a:xfrm>
            <a:prstGeom prst="rect">
              <a:avLst/>
            </a:prstGeom>
            <a:noFill/>
            <a:ln w="3175">
              <a:noFill/>
              <a:prstDash val="solid"/>
              <a:miter lim="800000"/>
            </a:ln>
          </p:spPr>
          <p:txBody>
            <a:bodyPr vert="horz" wrap="square" lIns="72000" tIns="72000" rIns="72000" bIns="72000" rtlCol="0">
              <a:spAutoFit/>
            </a:bodyPr>
            <a:lstStyle/>
            <a:p>
              <a:pPr marL="0" marR="0" lvl="0" indent="0" algn="ctr" defTabSz="914400" rtl="0" eaLnBrk="1" fontAlgn="auto" latinLnBrk="0" hangingPunct="1">
                <a:lnSpc>
                  <a:spcPct val="100000"/>
                </a:lnSpc>
                <a:spcBef>
                  <a:spcPts val="1200"/>
                </a:spcBef>
                <a:spcAft>
                  <a:spcPts val="0"/>
                </a:spcAft>
                <a:buClr>
                  <a:srgbClr val="ED3293"/>
                </a:buClr>
                <a:buSzTx/>
                <a:buFontTx/>
                <a:buNone/>
                <a:tabLst/>
                <a:defRPr/>
              </a:pPr>
              <a:r>
                <a:rPr kumimoji="0" lang="en-GB" sz="1600" b="0" i="0" u="none" strike="noStrike" kern="1200" cap="none" spc="0" normalizeH="0" baseline="0" noProof="0">
                  <a:ln>
                    <a:noFill/>
                  </a:ln>
                  <a:solidFill>
                    <a:srgbClr val="FFFFFF"/>
                  </a:solidFill>
                  <a:effectLst/>
                  <a:uLnTx/>
                  <a:uFillTx/>
                  <a:latin typeface="Arial Black"/>
                  <a:ea typeface="+mn-ea"/>
                  <a:cs typeface="+mn-cs"/>
                </a:rPr>
                <a:t>Feeling</a:t>
              </a:r>
            </a:p>
          </p:txBody>
        </p:sp>
        <p:sp>
          <p:nvSpPr>
            <p:cNvPr id="24" name="TextBox 23">
              <a:extLst>
                <a:ext uri="{FF2B5EF4-FFF2-40B4-BE49-F238E27FC236}">
                  <a16:creationId xmlns:a16="http://schemas.microsoft.com/office/drawing/2014/main" id="{E3BF1F70-A111-6B04-2293-BABF48771DB3}"/>
                </a:ext>
              </a:extLst>
            </p:cNvPr>
            <p:cNvSpPr txBox="1"/>
            <p:nvPr/>
          </p:nvSpPr>
          <p:spPr>
            <a:xfrm>
              <a:off x="8958010" y="1320402"/>
              <a:ext cx="3126103" cy="391628"/>
            </a:xfrm>
            <a:prstGeom prst="rect">
              <a:avLst/>
            </a:prstGeom>
            <a:noFill/>
            <a:ln w="3175">
              <a:noFill/>
              <a:prstDash val="solid"/>
              <a:miter lim="800000"/>
            </a:ln>
          </p:spPr>
          <p:txBody>
            <a:bodyPr vert="horz" wrap="square" lIns="72000" tIns="72000" rIns="72000" bIns="72000" rtlCol="0">
              <a:spAutoFit/>
            </a:bodyPr>
            <a:lstStyle/>
            <a:p>
              <a:pPr marL="0" marR="0" lvl="0" indent="0" algn="ctr" defTabSz="914400" rtl="0" eaLnBrk="1" fontAlgn="auto" latinLnBrk="0" hangingPunct="1">
                <a:lnSpc>
                  <a:spcPct val="100000"/>
                </a:lnSpc>
                <a:spcBef>
                  <a:spcPts val="1200"/>
                </a:spcBef>
                <a:spcAft>
                  <a:spcPts val="0"/>
                </a:spcAft>
                <a:buClr>
                  <a:srgbClr val="ED3293"/>
                </a:buClr>
                <a:buSzTx/>
                <a:buFontTx/>
                <a:buNone/>
                <a:tabLst/>
                <a:defRPr/>
              </a:pPr>
              <a:r>
                <a:rPr kumimoji="0" lang="en-GB" sz="1600" b="0" i="0" u="none" strike="noStrike" kern="1200" cap="none" spc="0" normalizeH="0" baseline="0" noProof="0">
                  <a:ln>
                    <a:noFill/>
                  </a:ln>
                  <a:solidFill>
                    <a:srgbClr val="FFFFFF"/>
                  </a:solidFill>
                  <a:effectLst/>
                  <a:uLnTx/>
                  <a:uFillTx/>
                  <a:latin typeface="Arial Black"/>
                  <a:ea typeface="+mn-ea"/>
                  <a:cs typeface="+mn-cs"/>
                </a:rPr>
                <a:t>Fluency</a:t>
              </a:r>
            </a:p>
          </p:txBody>
        </p:sp>
        <p:sp>
          <p:nvSpPr>
            <p:cNvPr id="25" name="Rectangle 24">
              <a:extLst>
                <a:ext uri="{FF2B5EF4-FFF2-40B4-BE49-F238E27FC236}">
                  <a16:creationId xmlns:a16="http://schemas.microsoft.com/office/drawing/2014/main" id="{4210D796-1E2D-B58D-7CA9-BB75ACB7E158}"/>
                </a:ext>
              </a:extLst>
            </p:cNvPr>
            <p:cNvSpPr/>
            <p:nvPr/>
          </p:nvSpPr>
          <p:spPr bwMode="gray">
            <a:xfrm>
              <a:off x="2644979" y="4218790"/>
              <a:ext cx="3126103" cy="1800000"/>
            </a:xfrm>
            <a:prstGeom prst="rect">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ED3293"/>
                  </a:solidFill>
                  <a:effectLst/>
                  <a:uLnTx/>
                  <a:uFillTx/>
                  <a:latin typeface="Arial"/>
                  <a:ea typeface="+mn-ea"/>
                  <a:cs typeface="+mn-cs"/>
                </a:rPr>
                <a:t>Tweet has the highest Fame amongst other word-based assets in the category, achieving a comfortable lead.</a:t>
              </a:r>
            </a:p>
          </p:txBody>
        </p:sp>
        <p:sp>
          <p:nvSpPr>
            <p:cNvPr id="26" name="Rectangle 25">
              <a:extLst>
                <a:ext uri="{FF2B5EF4-FFF2-40B4-BE49-F238E27FC236}">
                  <a16:creationId xmlns:a16="http://schemas.microsoft.com/office/drawing/2014/main" id="{894CC0B1-47BC-3095-7B18-69E37DA4D97C}"/>
                </a:ext>
              </a:extLst>
            </p:cNvPr>
            <p:cNvSpPr/>
            <p:nvPr/>
          </p:nvSpPr>
          <p:spPr bwMode="gray">
            <a:xfrm>
              <a:off x="5798611" y="4218790"/>
              <a:ext cx="3126103" cy="1800000"/>
            </a:xfrm>
            <a:prstGeom prst="rect">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ED3293"/>
                  </a:solidFill>
                  <a:effectLst/>
                  <a:uLnTx/>
                  <a:uFillTx/>
                  <a:latin typeface="Arial"/>
                  <a:ea typeface="+mn-ea"/>
                  <a:cs typeface="+mn-cs"/>
                </a:rPr>
                <a:t>However, the asset struggles to evoke Happiness. Instead person-centric </a:t>
              </a:r>
              <a:r>
                <a:rPr kumimoji="0" lang="en-GB" sz="1400" b="0" i="1" u="none" strike="noStrike" kern="1200" cap="none" spc="0" normalizeH="0" baseline="0" noProof="0">
                  <a:ln>
                    <a:noFill/>
                  </a:ln>
                  <a:solidFill>
                    <a:srgbClr val="ED3293"/>
                  </a:solidFill>
                  <a:effectLst/>
                  <a:uLnTx/>
                  <a:uFillTx/>
                  <a:latin typeface="Arial"/>
                  <a:ea typeface="+mn-ea"/>
                  <a:cs typeface="+mn-cs"/>
                </a:rPr>
                <a:t>share </a:t>
              </a:r>
              <a:r>
                <a:rPr kumimoji="0" lang="en-GB" sz="1400" b="0" i="0" u="none" strike="noStrike" kern="1200" cap="none" spc="0" normalizeH="0" baseline="0" noProof="0">
                  <a:ln>
                    <a:noFill/>
                  </a:ln>
                  <a:solidFill>
                    <a:srgbClr val="ED3293"/>
                  </a:solidFill>
                  <a:effectLst/>
                  <a:uLnTx/>
                  <a:uFillTx/>
                  <a:latin typeface="Arial"/>
                  <a:ea typeface="+mn-ea"/>
                  <a:cs typeface="+mn-cs"/>
                </a:rPr>
                <a:t>and </a:t>
              </a:r>
              <a:r>
                <a:rPr kumimoji="0" lang="en-GB" sz="1400" b="0" i="1" u="none" strike="noStrike" kern="1200" cap="none" spc="0" normalizeH="0" baseline="0" noProof="0">
                  <a:ln>
                    <a:noFill/>
                  </a:ln>
                  <a:solidFill>
                    <a:srgbClr val="ED3293"/>
                  </a:solidFill>
                  <a:effectLst/>
                  <a:uLnTx/>
                  <a:uFillTx/>
                  <a:latin typeface="Arial"/>
                  <a:ea typeface="+mn-ea"/>
                  <a:cs typeface="+mn-cs"/>
                </a:rPr>
                <a:t>story</a:t>
              </a:r>
              <a:r>
                <a:rPr kumimoji="0" lang="en-GB" sz="1400" b="0" i="0" u="none" strike="noStrike" kern="1200" cap="none" spc="0" normalizeH="0" baseline="0" noProof="0">
                  <a:ln>
                    <a:noFill/>
                  </a:ln>
                  <a:solidFill>
                    <a:srgbClr val="ED3293"/>
                  </a:solidFill>
                  <a:effectLst/>
                  <a:uLnTx/>
                  <a:uFillTx/>
                  <a:latin typeface="Arial"/>
                  <a:ea typeface="+mn-ea"/>
                  <a:cs typeface="+mn-cs"/>
                </a:rPr>
                <a:t> generate greater levels of Feeling.</a:t>
              </a:r>
            </a:p>
          </p:txBody>
        </p:sp>
        <p:sp>
          <p:nvSpPr>
            <p:cNvPr id="27" name="Rectangle 26">
              <a:extLst>
                <a:ext uri="{FF2B5EF4-FFF2-40B4-BE49-F238E27FC236}">
                  <a16:creationId xmlns:a16="http://schemas.microsoft.com/office/drawing/2014/main" id="{E132C97E-0022-3538-ABEB-584FFD0FEF96}"/>
                </a:ext>
              </a:extLst>
            </p:cNvPr>
            <p:cNvSpPr/>
            <p:nvPr/>
          </p:nvSpPr>
          <p:spPr bwMode="gray">
            <a:xfrm>
              <a:off x="8952243" y="4218790"/>
              <a:ext cx="3126103" cy="1800000"/>
            </a:xfrm>
            <a:prstGeom prst="rect">
              <a:avLst/>
            </a:prstGeom>
            <a:solidFill>
              <a:schemeClr val="bg1"/>
            </a:solidFill>
            <a:ln w="19050">
              <a:solidFill>
                <a:srgbClr val="ED329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ED3293"/>
                  </a:solidFill>
                  <a:effectLst/>
                  <a:uLnTx/>
                  <a:uFillTx/>
                  <a:latin typeface="Arial"/>
                  <a:ea typeface="+mn-ea"/>
                  <a:cs typeface="+mn-cs"/>
                </a:rPr>
                <a:t>Like Fame, Tweet is also the quickest asset to be correctly attributed in the set, further emphasising its strength as a Distinctive Asset.</a:t>
              </a:r>
            </a:p>
          </p:txBody>
        </p:sp>
      </p:grpSp>
    </p:spTree>
    <p:extLst>
      <p:ext uri="{BB962C8B-B14F-4D97-AF65-F5344CB8AC3E}">
        <p14:creationId xmlns:p14="http://schemas.microsoft.com/office/powerpoint/2010/main" val="4192186678"/>
      </p:ext>
    </p:extLst>
  </p:cSld>
  <p:clrMapOvr>
    <a:masterClrMapping/>
  </p:clrMapOvr>
  <p:transition>
    <p:fade/>
  </p:transition>
</p:sld>
</file>

<file path=ppt/theme/theme1.xml><?xml version="1.0" encoding="utf-8"?>
<a:theme xmlns:a="http://schemas.openxmlformats.org/drawingml/2006/main" name="System1 Layouts [v3.03.00]">
  <a:themeElements>
    <a:clrScheme name="#System1Group">
      <a:dk1>
        <a:srgbClr val="292929"/>
      </a:dk1>
      <a:lt1>
        <a:srgbClr val="FFFFFF"/>
      </a:lt1>
      <a:dk2>
        <a:srgbClr val="ED3293"/>
      </a:dk2>
      <a:lt2>
        <a:srgbClr val="EAEAEA"/>
      </a:lt2>
      <a:accent1>
        <a:srgbClr val="ED3293"/>
      </a:accent1>
      <a:accent2>
        <a:srgbClr val="FCC600"/>
      </a:accent2>
      <a:accent3>
        <a:srgbClr val="00A9E7"/>
      </a:accent3>
      <a:accent4>
        <a:srgbClr val="9673B1"/>
      </a:accent4>
      <a:accent5>
        <a:srgbClr val="FF822D"/>
      </a:accent5>
      <a:accent6>
        <a:srgbClr val="92D050"/>
      </a:accent6>
      <a:hlink>
        <a:srgbClr val="ED3293"/>
      </a:hlink>
      <a:folHlink>
        <a:srgbClr val="830B4A"/>
      </a:folHlink>
    </a:clrScheme>
    <a:fontScheme name="#S1GroupArial">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ED3293"/>
        </a:solidFill>
        <a:ln w="19050">
          <a:solidFill>
            <a:srgbClr val="ED3293"/>
          </a:solidFill>
          <a:miter lim="800000"/>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spcAft>
            <a:spcPts val="600"/>
          </a:spcAft>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tx2"/>
          </a:solidFill>
          <a:roun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3175">
          <a:noFill/>
          <a:prstDash val="solid"/>
          <a:miter lim="800000"/>
        </a:ln>
      </a:spPr>
      <a:bodyPr vert="horz" wrap="square" lIns="72000" tIns="72000" rIns="72000" bIns="72000" rtlCol="0">
        <a:spAutoFit/>
      </a:bodyPr>
      <a:lstStyle>
        <a:defPPr>
          <a:spcBef>
            <a:spcPts val="1200"/>
          </a:spcBef>
          <a:buClr>
            <a:schemeClr val="tx2"/>
          </a:buClr>
          <a:defRPr dirty="0" smtClean="0"/>
        </a:defPPr>
      </a:lstStyle>
    </a:txDef>
  </a:objectDefaults>
  <a:extraClrSchemeLst/>
  <a:custClrLst>
    <a:custClr name="S1 Primary Pink">
      <a:srgbClr val="ED3293"/>
    </a:custClr>
    <a:custClr name="S1 Secondary Yellow">
      <a:srgbClr val="FCC600"/>
    </a:custClr>
    <a:custClr name="S1 Blue">
      <a:srgbClr val="00A9E7"/>
    </a:custClr>
    <a:custClr name="S1 Teal">
      <a:srgbClr val="71B5B2"/>
    </a:custClr>
    <a:custClr name="S1 Grey">
      <a:srgbClr val="7F7F7F"/>
    </a:custClr>
    <a:custClr name="+5 Green">
      <a:srgbClr val="339966"/>
    </a:custClr>
    <a:custClr name="+4 Green">
      <a:srgbClr val="99CC00"/>
    </a:custClr>
    <a:custClr name="+3 Yellow">
      <a:srgbClr val="FCC600"/>
    </a:custClr>
    <a:custClr name="+2 Orange">
      <a:srgbClr val="FF8200"/>
    </a:custClr>
    <a:custClr name="+1 Red">
      <a:srgbClr val="FF5050"/>
    </a:custClr>
  </a:custClrLst>
  <a:extLst>
    <a:ext uri="{05A4C25C-085E-4340-85A3-A5531E510DB2}">
      <thm15:themeFamily xmlns:thm15="http://schemas.microsoft.com/office/thememl/2012/main" name="Blank.potx  -  Read-Only" id="{882EC522-2AB3-4594-93F0-E84BDC8BE477}" vid="{25A40265-01AD-4D46-8D30-8A7F655BE555}"/>
    </a:ext>
  </a:extLst>
</a:theme>
</file>

<file path=ppt/theme/theme2.xml><?xml version="1.0" encoding="utf-8"?>
<a:theme xmlns:a="http://schemas.openxmlformats.org/drawingml/2006/main" name="System1 Layouts 2022 [v4.02]">
  <a:themeElements>
    <a:clrScheme name="#System1Group">
      <a:dk1>
        <a:srgbClr val="292929"/>
      </a:dk1>
      <a:lt1>
        <a:srgbClr val="FFFFFF"/>
      </a:lt1>
      <a:dk2>
        <a:srgbClr val="ED3293"/>
      </a:dk2>
      <a:lt2>
        <a:srgbClr val="EAEAEA"/>
      </a:lt2>
      <a:accent1>
        <a:srgbClr val="ED3293"/>
      </a:accent1>
      <a:accent2>
        <a:srgbClr val="FCC600"/>
      </a:accent2>
      <a:accent3>
        <a:srgbClr val="00A9E7"/>
      </a:accent3>
      <a:accent4>
        <a:srgbClr val="9673B1"/>
      </a:accent4>
      <a:accent5>
        <a:srgbClr val="FF822D"/>
      </a:accent5>
      <a:accent6>
        <a:srgbClr val="92D050"/>
      </a:accent6>
      <a:hlink>
        <a:srgbClr val="ED3293"/>
      </a:hlink>
      <a:folHlink>
        <a:srgbClr val="830B4A"/>
      </a:folHlink>
    </a:clrScheme>
    <a:fontScheme name="#S1GroupArial">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FFFFFF"/>
        </a:solidFill>
        <a:ln w="19050" cap="flat" cmpd="sng" algn="ctr">
          <a:noFill/>
          <a:prstDash val="solid"/>
          <a:miter lim="800000"/>
        </a:ln>
        <a:effectLst>
          <a:outerShdw blurRad="190500" sx="102000" sy="102000" algn="ctr" rotWithShape="0">
            <a:prstClr val="black">
              <a:alpha val="10000"/>
            </a:prstClr>
          </a:outerShdw>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R="0" indent="-108000" algn="l" fontAlgn="auto">
          <a:lnSpc>
            <a:spcPct val="100000"/>
          </a:lnSpc>
          <a:spcBef>
            <a:spcPts val="1200"/>
          </a:spcBef>
          <a:spcAft>
            <a:spcPts val="600"/>
          </a:spcAft>
          <a:buClr>
            <a:schemeClr val="tx2"/>
          </a:buClr>
          <a:buSzPct val="25000"/>
          <a:buFont typeface="Calibri" panose="020F0502020204030204" pitchFamily="34" charset="0"/>
          <a:buChar char=" "/>
          <a:tabLst/>
          <a:defRPr sz="1600" baseline="0" dirty="0" smtClean="0">
            <a:solidFill>
              <a:srgbClr val="292929"/>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tx2"/>
          </a:solidFill>
          <a:roun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3175">
          <a:noFill/>
          <a:prstDash val="solid"/>
          <a:miter lim="800000"/>
        </a:ln>
      </a:spPr>
      <a:bodyPr vert="horz" wrap="square" lIns="72000" tIns="72000" rIns="72000" bIns="72000" rtlCol="0">
        <a:spAutoFit/>
      </a:bodyPr>
      <a:lstStyle>
        <a:defPPr algn="l">
          <a:spcBef>
            <a:spcPts val="1200"/>
          </a:spcBef>
          <a:buClr>
            <a:schemeClr val="tx2"/>
          </a:buClr>
          <a:defRPr sz="1600" dirty="0" err="1" smtClean="0"/>
        </a:defPPr>
      </a:lstStyle>
    </a:txDef>
  </a:objectDefaults>
  <a:extraClrSchemeLst/>
  <a:custClrLst>
    <a:custClr name="S1 Primary Pink">
      <a:srgbClr val="ED3293"/>
    </a:custClr>
    <a:custClr name="S1 Secondary Yellow">
      <a:srgbClr val="FCC600"/>
    </a:custClr>
    <a:custClr name="S1 Blue">
      <a:srgbClr val="00A9E7"/>
    </a:custClr>
    <a:custClr name="S1 Teal">
      <a:srgbClr val="71B5B2"/>
    </a:custClr>
    <a:custClr name="S1 Grey">
      <a:srgbClr val="7F7F7F"/>
    </a:custClr>
    <a:custClr name="+5 Green">
      <a:srgbClr val="339966"/>
    </a:custClr>
    <a:custClr name="+4 Green">
      <a:srgbClr val="99CC00"/>
    </a:custClr>
    <a:custClr name="+3 Yellow">
      <a:srgbClr val="FCC600"/>
    </a:custClr>
    <a:custClr name="+2 Orange">
      <a:srgbClr val="FF8200"/>
    </a:custClr>
    <a:custClr name="+1 Red">
      <a:srgbClr val="FF5050"/>
    </a:custClr>
  </a:custClrLst>
  <a:extLst>
    <a:ext uri="{05A4C25C-085E-4340-85A3-A5531E510DB2}">
      <thm15:themeFamily xmlns:thm15="http://schemas.microsoft.com/office/thememl/2012/main" name="System1 Layouts 2022 v4.02.pptx" id="{D7AA7C71-3DB0-41BC-A834-6F9F55C9D27B}" vid="{94D72813-115A-4C4D-8E8F-8B41B87A2FFC}"/>
    </a:ext>
  </a:extLst>
</a:theme>
</file>

<file path=ppt/theme/theme3.xml><?xml version="1.0" encoding="utf-8"?>
<a:theme xmlns:a="http://schemas.openxmlformats.org/drawingml/2006/main" name="Office Theme">
  <a:themeElements>
    <a:clrScheme name="&amp;System1 GROUP">
      <a:dk1>
        <a:srgbClr val="424242"/>
      </a:dk1>
      <a:lt1>
        <a:srgbClr val="FFFFFF"/>
      </a:lt1>
      <a:dk2>
        <a:srgbClr val="ED3293"/>
      </a:dk2>
      <a:lt2>
        <a:srgbClr val="EAEAEA"/>
      </a:lt2>
      <a:accent1>
        <a:srgbClr val="ED3293"/>
      </a:accent1>
      <a:accent2>
        <a:srgbClr val="F58EC4"/>
      </a:accent2>
      <a:accent3>
        <a:srgbClr val="7B54C4"/>
      </a:accent3>
      <a:accent4>
        <a:srgbClr val="B098DC"/>
      </a:accent4>
      <a:accent5>
        <a:srgbClr val="458380"/>
      </a:accent5>
      <a:accent6>
        <a:srgbClr val="71B5B2"/>
      </a:accent6>
      <a:hlink>
        <a:srgbClr val="71B5B2"/>
      </a:hlink>
      <a:folHlink>
        <a:srgbClr val="FF5050"/>
      </a:folHlink>
    </a:clrScheme>
    <a:fontScheme name=".System 1 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mp;System1 GROUP">
      <a:dk1>
        <a:srgbClr val="424242"/>
      </a:dk1>
      <a:lt1>
        <a:srgbClr val="FFFFFF"/>
      </a:lt1>
      <a:dk2>
        <a:srgbClr val="ED3293"/>
      </a:dk2>
      <a:lt2>
        <a:srgbClr val="EAEAEA"/>
      </a:lt2>
      <a:accent1>
        <a:srgbClr val="ED3293"/>
      </a:accent1>
      <a:accent2>
        <a:srgbClr val="F58EC4"/>
      </a:accent2>
      <a:accent3>
        <a:srgbClr val="7B54C4"/>
      </a:accent3>
      <a:accent4>
        <a:srgbClr val="B098DC"/>
      </a:accent4>
      <a:accent5>
        <a:srgbClr val="458380"/>
      </a:accent5>
      <a:accent6>
        <a:srgbClr val="71B5B2"/>
      </a:accent6>
      <a:hlink>
        <a:srgbClr val="71B5B2"/>
      </a:hlink>
      <a:folHlink>
        <a:srgbClr val="FF5050"/>
      </a:folHlink>
    </a:clrScheme>
    <a:fontScheme name=".System 1 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6B790300E434F9753498406A09813" ma:contentTypeVersion="20" ma:contentTypeDescription="Create a new document." ma:contentTypeScope="" ma:versionID="0ea93851234b27afc032f3943df208c8">
  <xsd:schema xmlns:xsd="http://www.w3.org/2001/XMLSchema" xmlns:xs="http://www.w3.org/2001/XMLSchema" xmlns:p="http://schemas.microsoft.com/office/2006/metadata/properties" xmlns:ns2="86b86128-5b0b-46fd-abf6-c8b7c2ba06ab" xmlns:ns3="7ae0ae45-f1e5-40ca-9d0f-8f6fe19d726b" targetNamespace="http://schemas.microsoft.com/office/2006/metadata/properties" ma:root="true" ma:fieldsID="cf18710402872ab69b5ea5b1eabb15f8" ns2:_="" ns3:_="">
    <xsd:import namespace="86b86128-5b0b-46fd-abf6-c8b7c2ba06ab"/>
    <xsd:import namespace="7ae0ae45-f1e5-40ca-9d0f-8f6fe19d726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86128-5b0b-46fd-abf6-c8b7c2ba0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251838-ecd0-4db9-ae66-54a965fd85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e0ae45-f1e5-40ca-9d0f-8f6fe19d72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ac476df-8af5-485c-b445-a4d18e192ec8}" ma:internalName="TaxCatchAll" ma:showField="CatchAllData" ma:web="7ae0ae45-f1e5-40ca-9d0f-8f6fe19d7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b86128-5b0b-46fd-abf6-c8b7c2ba06ab">
      <Terms xmlns="http://schemas.microsoft.com/office/infopath/2007/PartnerControls"/>
    </lcf76f155ced4ddcb4097134ff3c332f>
    <TaxCatchAll xmlns="7ae0ae45-f1e5-40ca-9d0f-8f6fe19d726b" xsi:nil="true"/>
  </documentManagement>
</p:properties>
</file>

<file path=customXml/itemProps1.xml><?xml version="1.0" encoding="utf-8"?>
<ds:datastoreItem xmlns:ds="http://schemas.openxmlformats.org/officeDocument/2006/customXml" ds:itemID="{50B95381-A0C1-4EAF-A5C6-28FDC0FFD5A5}">
  <ds:schemaRefs>
    <ds:schemaRef ds:uri="7ae0ae45-f1e5-40ca-9d0f-8f6fe19d726b"/>
    <ds:schemaRef ds:uri="86b86128-5b0b-46fd-abf6-c8b7c2ba06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D0CEDD-F622-4A8A-862F-42C68B25438B}">
  <ds:schemaRefs>
    <ds:schemaRef ds:uri="http://schemas.microsoft.com/sharepoint/v3/contenttype/forms"/>
  </ds:schemaRefs>
</ds:datastoreItem>
</file>

<file path=customXml/itemProps3.xml><?xml version="1.0" encoding="utf-8"?>
<ds:datastoreItem xmlns:ds="http://schemas.openxmlformats.org/officeDocument/2006/customXml" ds:itemID="{5A3B16D7-8350-4EC3-8BBD-777A67FBA735}">
  <ds:schemaRefs>
    <ds:schemaRef ds:uri="http://purl.org/dc/elements/1.1/"/>
    <ds:schemaRef ds:uri="http://purl.org/dc/dcmitype/"/>
    <ds:schemaRef ds:uri="http://schemas.microsoft.com/office/2006/metadata/properties"/>
    <ds:schemaRef ds:uri="http://www.w3.org/XML/1998/namespace"/>
    <ds:schemaRef ds:uri="86b86128-5b0b-46fd-abf6-c8b7c2ba06ab"/>
    <ds:schemaRef ds:uri="http://schemas.microsoft.com/office/infopath/2007/PartnerControls"/>
    <ds:schemaRef ds:uri="http://schemas.microsoft.com/office/2006/documentManagement/types"/>
    <ds:schemaRef ds:uri="http://schemas.openxmlformats.org/package/2006/metadata/core-properties"/>
    <ds:schemaRef ds:uri="7ae0ae45-f1e5-40ca-9d0f-8f6fe19d726b"/>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4</TotalTime>
  <Words>1082</Words>
  <Application>Microsoft Office PowerPoint</Application>
  <PresentationFormat>Widescreen</PresentationFormat>
  <Paragraphs>218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 Black</vt:lpstr>
      <vt:lpstr>Arial Nova</vt:lpstr>
      <vt:lpstr>Calibri</vt:lpstr>
      <vt:lpstr>Wingdings</vt:lpstr>
      <vt:lpstr>Wingdings 2</vt:lpstr>
      <vt:lpstr>System1 Layouts [v3.03.00]</vt:lpstr>
      <vt:lpstr>System1 Layouts 2022 [v4.02]</vt:lpstr>
      <vt:lpstr>Distinctive Assets Test​ US Social Media BrandS ​</vt:lpstr>
      <vt:lpstr>Brand DAT | Assets Tested</vt:lpstr>
      <vt:lpstr>FaceTrace® | Whilst competitive in Fame, X’s Logo falls behind the top players in Feeling, currently eliciting the highest levels of Neutrality. In contrast, Twitter’s bird achieves over double the Happiness</vt:lpstr>
      <vt:lpstr>FaceTrace® | The bird reminds consumers of the positive experiences they had with Twitter before the re-brand, whilst many see the X Logo as nothing special</vt:lpstr>
      <vt:lpstr>Fame x Feeling Grid | Whilst both Twitter and X achieve similar levels of Fame, the Twitter Bird Logo effectively drives higher levels of Feeling, positioning it as a stronger brand asset</vt:lpstr>
      <vt:lpstr>Fame x Fluency Grid | In contrast, there is very little to separate the two logos on Fluency with both competing within a cluster of strong performing competitors</vt:lpstr>
      <vt:lpstr>Fame x Fluency Grid | Though the asset is correctly attributed to Twitter incredibly quickly, seeing Tweet stand clear of other competitor phrases</vt:lpstr>
      <vt:lpstr>Moving away from the bird logo and tweet phrase is likely to damage the social media platform’s Distinctiveness and Emotional Appeal</vt:lpstr>
    </vt:vector>
  </TitlesOfParts>
  <Company>System1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Advil Distinctive Assets Test Pain Relief Medication Canada  System1 Research Debrief November 2021</dc:title>
  <dc:creator>Marcus Rose</dc:creator>
  <cp:lastModifiedBy>James Brilliant</cp:lastModifiedBy>
  <cp:revision>3</cp:revision>
  <dcterms:created xsi:type="dcterms:W3CDTF">2022-02-08T12:12:48Z</dcterms:created>
  <dcterms:modified xsi:type="dcterms:W3CDTF">2023-08-08T09:39:07Z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0x010100EE56B790300E434F9753498406A09813</vt:lpwstr>
  </property>
  <property fmtid="{D5CDD505-2E9C-101B-9397-08002B2CF9AE}" pid="3" name="Version">
    <vt:lpwstr>03.00.00</vt:lpwstr>
  </property>
  <property fmtid="{D5CDD505-2E9C-101B-9397-08002B2CF9AE}" pid="4" name="MediaServiceImageTags">
    <vt:lpwstr/>
  </property>
</Properties>
</file>